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8"/>
  </p:notesMasterIdLst>
  <p:handoutMasterIdLst>
    <p:handoutMasterId r:id="rId9"/>
  </p:handoutMasterIdLst>
  <p:sldIdLst>
    <p:sldId id="286" r:id="rId2"/>
    <p:sldId id="288" r:id="rId3"/>
    <p:sldId id="289" r:id="rId4"/>
    <p:sldId id="292" r:id="rId5"/>
    <p:sldId id="290" r:id="rId6"/>
    <p:sldId id="291" r:id="rId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3D5FF3D8-5F93-4CBA-864C-8AE98445B82F}">
          <p14:sldIdLst>
            <p14:sldId id="286"/>
            <p14:sldId id="288"/>
            <p14:sldId id="289"/>
            <p14:sldId id="292"/>
            <p14:sldId id="290"/>
            <p14:sldId id="29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1269" autoAdjust="0"/>
    <p:restoredTop sz="94660"/>
  </p:normalViewPr>
  <p:slideViewPr>
    <p:cSldViewPr>
      <p:cViewPr>
        <p:scale>
          <a:sx n="50" d="100"/>
          <a:sy n="50" d="100"/>
        </p:scale>
        <p:origin x="-835" y="-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19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F98932-C6D2-43A6-9713-CA5B56E2244A}" type="datetimeFigureOut">
              <a:rPr lang="en-GB" smtClean="0"/>
              <a:t>2019-10-28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C62743-41EA-4804-90C5-E1DF25E00DC8}" type="slidenum">
              <a:rPr lang="en-GB" smtClean="0"/>
              <a:t>‹#›</a:t>
            </a:fld>
            <a:endParaRPr lang="en-GB"/>
          </a:p>
        </p:txBody>
      </p:sp>
    </p:spTree>
    <p:extLst>
      <p:ext uri="{BB962C8B-B14F-4D97-AF65-F5344CB8AC3E}">
        <p14:creationId xmlns:p14="http://schemas.microsoft.com/office/powerpoint/2010/main" val="2474298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AE29D-97F8-4735-9D1B-F7FB91BA78B8}" type="datetimeFigureOut">
              <a:rPr lang="en-GB" smtClean="0"/>
              <a:t>2019-10-28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F844BF-A6CD-4B9E-8FD5-27D8F64EF925}" type="slidenum">
              <a:rPr lang="en-GB" smtClean="0"/>
              <a:t>‹#›</a:t>
            </a:fld>
            <a:endParaRPr lang="en-GB"/>
          </a:p>
        </p:txBody>
      </p:sp>
    </p:spTree>
    <p:extLst>
      <p:ext uri="{BB962C8B-B14F-4D97-AF65-F5344CB8AC3E}">
        <p14:creationId xmlns:p14="http://schemas.microsoft.com/office/powerpoint/2010/main" val="31869362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F844BF-A6CD-4B9E-8FD5-27D8F64EF925}" type="slidenum">
              <a:rPr lang="en-GB" smtClean="0"/>
              <a:t>1</a:t>
            </a:fld>
            <a:endParaRPr lang="en-GB"/>
          </a:p>
        </p:txBody>
      </p:sp>
    </p:spTree>
    <p:extLst>
      <p:ext uri="{BB962C8B-B14F-4D97-AF65-F5344CB8AC3E}">
        <p14:creationId xmlns:p14="http://schemas.microsoft.com/office/powerpoint/2010/main" val="150479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1B17D3EC-1AFF-4638-BFFF-8B7DFE4FEEC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 xmlns:a16="http://schemas.microsoft.com/office/drawing/2014/main" id="{73632719-2E11-4B4D-8CFF-33A4A0C54A7A}"/>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 xmlns:a16="http://schemas.microsoft.com/office/drawing/2014/main" id="{B6EA5104-6948-4259-BDC4-4513C3935C1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74BE23-3FEE-4D9A-9225-B8AF582169CA}" type="slidenum">
              <a:t>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2A5137B8-2638-45DF-87DB-E8843EE19893}"/>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 xmlns:a16="http://schemas.microsoft.com/office/drawing/2014/main" id="{226C0862-E013-4F11-A693-C9B9C9F2E9F1}"/>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 xmlns:a16="http://schemas.microsoft.com/office/drawing/2014/main" id="{3D7566BF-5335-4992-8FF5-39C7054C709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1FA0B46-2418-4945-984F-0D280EE80747}"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7ABBFFC5-46AF-4CE9-A229-E0A79C368CAE}"/>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 xmlns:a16="http://schemas.microsoft.com/office/drawing/2014/main" id="{89689906-264C-49BF-B171-E3C3B0EDE77A}"/>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 xmlns:a16="http://schemas.microsoft.com/office/drawing/2014/main" id="{54947EA4-04C8-4254-9DF0-EBE4566D517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124A31F-0C7C-46CE-95DD-71572C5D755B}" type="slidenum">
              <a:t>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98727D75-2F63-4960-AE60-67E5A7C4EFF9}"/>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 xmlns:a16="http://schemas.microsoft.com/office/drawing/2014/main" id="{94C84C79-AEB9-4E35-B108-E3093FBF8C0E}"/>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 xmlns:a16="http://schemas.microsoft.com/office/drawing/2014/main" id="{5669B7C7-69CD-40E7-A60B-96F8476BAD4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1DF6D27-CDE4-4B02-AE94-81EBEC6EBD9C}" type="slidenum">
              <a:t>6</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941168"/>
            <a:ext cx="7772400" cy="936104"/>
          </a:xfrm>
          <a:prstGeom prst="rect">
            <a:avLst/>
          </a:prstGeom>
        </p:spPr>
        <p:txBody>
          <a:bodyPr/>
          <a:lstStyle>
            <a:lvl1pPr algn="ctr">
              <a:defRPr sz="3200" baseline="0"/>
            </a:lvl1pPr>
          </a:lstStyle>
          <a:p>
            <a:r>
              <a:rPr lang="en-US" smtClean="0"/>
              <a:t>Click to edit Master title style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9792" y="1340768"/>
            <a:ext cx="3518048" cy="1500744"/>
          </a:xfrm>
          <a:prstGeom prst="rect">
            <a:avLst/>
          </a:prstGeom>
        </p:spPr>
      </p:pic>
      <p:pic>
        <p:nvPicPr>
          <p:cNvPr id="8" name="Picture 7"/>
          <p:cNvPicPr>
            <a:picLocks/>
          </p:cNvPicPr>
          <p:nvPr userDrawn="1"/>
        </p:nvPicPr>
        <p:blipFill rotWithShape="1">
          <a:blip r:embed="rId3" cstate="print">
            <a:extLst>
              <a:ext uri="{28A0092B-C50C-407E-A947-70E740481C1C}">
                <a14:useLocalDpi xmlns:a14="http://schemas.microsoft.com/office/drawing/2010/main" val="0"/>
              </a:ext>
            </a:extLst>
          </a:blip>
          <a:srcRect l="2592" t="-5255" r="-1137" b="-5688"/>
          <a:stretch/>
        </p:blipFill>
        <p:spPr>
          <a:xfrm>
            <a:off x="1859283" y="3501017"/>
            <a:ext cx="5352192" cy="1355203"/>
          </a:xfrm>
          <a:prstGeom prst="rect">
            <a:avLst/>
          </a:prstGeom>
        </p:spPr>
      </p:pic>
    </p:spTree>
    <p:extLst>
      <p:ext uri="{BB962C8B-B14F-4D97-AF65-F5344CB8AC3E}">
        <p14:creationId xmlns:p14="http://schemas.microsoft.com/office/powerpoint/2010/main" val="714503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14C1E5-473D-4724-B37E-BBFC72745EF1}"/>
              </a:ext>
            </a:extLst>
          </p:cNvPr>
          <p:cNvSpPr txBox="1">
            <a:spLocks noGrp="1"/>
          </p:cNvSpPr>
          <p:nvPr>
            <p:ph type="title"/>
          </p:nvPr>
        </p:nvSpPr>
        <p:spPr>
          <a:xfrm>
            <a:off x="272565" y="246183"/>
            <a:ext cx="2404696" cy="1037496"/>
          </a:xfrm>
          <a:prstGeom prst="rect">
            <a:avLst/>
          </a:prstGeom>
        </p:spPr>
        <p:txBody>
          <a:bodyPr>
            <a:noAutofit/>
          </a:bodyPr>
          <a:lstStyle>
            <a:lvl1pPr>
              <a:defRPr cap="all"/>
            </a:lvl1pPr>
          </a:lstStyle>
          <a:p>
            <a:pPr lvl="0"/>
            <a:r>
              <a:rPr lang="en-US"/>
              <a:t>Title here</a:t>
            </a:r>
          </a:p>
        </p:txBody>
      </p:sp>
      <p:sp>
        <p:nvSpPr>
          <p:cNvPr id="3" name="Text Placeholder 2">
            <a:extLst>
              <a:ext uri="{FF2B5EF4-FFF2-40B4-BE49-F238E27FC236}">
                <a16:creationId xmlns="" xmlns:a16="http://schemas.microsoft.com/office/drawing/2014/main" id="{90BD1E2B-52CE-4A12-9A86-4818253DEAEE}"/>
              </a:ext>
            </a:extLst>
          </p:cNvPr>
          <p:cNvSpPr txBox="1">
            <a:spLocks noGrp="1"/>
          </p:cNvSpPr>
          <p:nvPr>
            <p:ph type="body" idx="4294967295"/>
          </p:nvPr>
        </p:nvSpPr>
        <p:spPr>
          <a:xfrm>
            <a:off x="3060739" y="2426279"/>
            <a:ext cx="2256323" cy="601089"/>
          </a:xfrm>
          <a:prstGeom prst="rect">
            <a:avLst/>
          </a:prstGeom>
        </p:spPr>
        <p:txBody>
          <a:bodyPr lIns="0" tIns="0" rIns="0" bIns="0" anchor="b">
            <a:noAutofit/>
          </a:bodyPr>
          <a:lstStyle>
            <a:lvl1pPr marL="0" indent="0">
              <a:buNone/>
              <a:defRPr b="1">
                <a:solidFill>
                  <a:srgbClr val="757070"/>
                </a:solidFill>
              </a:defRPr>
            </a:lvl1pPr>
          </a:lstStyle>
          <a:p>
            <a:pPr lvl="0"/>
            <a:r>
              <a:rPr lang="en-US"/>
              <a:t>Edit Master text styles</a:t>
            </a:r>
          </a:p>
        </p:txBody>
      </p:sp>
      <p:sp>
        <p:nvSpPr>
          <p:cNvPr id="4" name="Content Placeholder 3">
            <a:extLst>
              <a:ext uri="{FF2B5EF4-FFF2-40B4-BE49-F238E27FC236}">
                <a16:creationId xmlns="" xmlns:a16="http://schemas.microsoft.com/office/drawing/2014/main" id="{E29771E7-1743-46E7-ACE4-A865E402C07F}"/>
              </a:ext>
            </a:extLst>
          </p:cNvPr>
          <p:cNvSpPr txBox="1">
            <a:spLocks noGrp="1"/>
          </p:cNvSpPr>
          <p:nvPr>
            <p:ph idx="4294967295"/>
          </p:nvPr>
        </p:nvSpPr>
        <p:spPr>
          <a:xfrm>
            <a:off x="3060739" y="3097704"/>
            <a:ext cx="2256323" cy="3091961"/>
          </a:xfrm>
          <a:prstGeom prst="rect">
            <a:avLst/>
          </a:prstGeo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 xmlns:a16="http://schemas.microsoft.com/office/drawing/2014/main" id="{8F5B70FF-7A2E-4FC1-81C5-2043A76A9F79}"/>
              </a:ext>
            </a:extLst>
          </p:cNvPr>
          <p:cNvSpPr txBox="1">
            <a:spLocks noGrp="1"/>
          </p:cNvSpPr>
          <p:nvPr>
            <p:ph type="sldNum" sz="quarter" idx="8"/>
          </p:nvPr>
        </p:nvSpPr>
        <p:spPr>
          <a:xfrm>
            <a:off x="6814040" y="6463207"/>
            <a:ext cx="2057400" cy="249384"/>
          </a:xfrm>
          <a:prstGeom prst="rect">
            <a:avLst/>
          </a:prstGeom>
        </p:spPr>
        <p:txBody>
          <a:bodyPr/>
          <a:lstStyle>
            <a:lvl1pPr>
              <a:defRPr/>
            </a:lvl1pPr>
          </a:lstStyle>
          <a:p>
            <a:pPr lvl="0"/>
            <a:fld id="{975EEA76-609D-4992-A159-026603024387}" type="slidenum">
              <a:t>‹#›</a:t>
            </a:fld>
            <a:endParaRPr lang="en-US"/>
          </a:p>
        </p:txBody>
      </p:sp>
      <p:sp>
        <p:nvSpPr>
          <p:cNvPr id="6" name="Content Placeholder 16">
            <a:extLst>
              <a:ext uri="{FF2B5EF4-FFF2-40B4-BE49-F238E27FC236}">
                <a16:creationId xmlns="" xmlns:a16="http://schemas.microsoft.com/office/drawing/2014/main" id="{11E29F5F-2843-403B-BE70-7275FB1EDBDB}"/>
              </a:ext>
            </a:extLst>
          </p:cNvPr>
          <p:cNvSpPr txBox="1">
            <a:spLocks noGrp="1"/>
          </p:cNvSpPr>
          <p:nvPr>
            <p:ph idx="4294967295"/>
          </p:nvPr>
        </p:nvSpPr>
        <p:spPr>
          <a:xfrm>
            <a:off x="272565" y="6462714"/>
            <a:ext cx="1696642" cy="249238"/>
          </a:xfrm>
          <a:prstGeom prst="rect">
            <a:avLst/>
          </a:prstGeom>
        </p:spPr>
        <p:txBody>
          <a:bodyPr>
            <a:noAutofit/>
          </a:bodyPr>
          <a:lstStyle>
            <a:lvl1pPr marL="0" indent="0">
              <a:buNone/>
              <a:defRPr sz="1400" b="1" cap="all">
                <a:solidFill>
                  <a:srgbClr val="7F7F7F"/>
                </a:solidFill>
              </a:defRPr>
            </a:lvl1pPr>
          </a:lstStyle>
          <a:p>
            <a:pPr lvl="0"/>
            <a:r>
              <a:rPr lang="en-US"/>
              <a:t>Your company name</a:t>
            </a:r>
          </a:p>
        </p:txBody>
      </p:sp>
      <p:grpSp>
        <p:nvGrpSpPr>
          <p:cNvPr id="7" name="Group 5">
            <a:extLst>
              <a:ext uri="{FF2B5EF4-FFF2-40B4-BE49-F238E27FC236}">
                <a16:creationId xmlns="" xmlns:a16="http://schemas.microsoft.com/office/drawing/2014/main" id="{25C411A9-6F25-4F7F-AAF2-4C629EF09D3C}"/>
              </a:ext>
            </a:extLst>
          </p:cNvPr>
          <p:cNvGrpSpPr/>
          <p:nvPr/>
        </p:nvGrpSpPr>
        <p:grpSpPr>
          <a:xfrm>
            <a:off x="-18043" y="1452560"/>
            <a:ext cx="2538920" cy="0"/>
            <a:chOff x="-24057" y="1452560"/>
            <a:chExt cx="3385226" cy="0"/>
          </a:xfrm>
        </p:grpSpPr>
        <p:cxnSp>
          <p:nvCxnSpPr>
            <p:cNvPr id="8" name="Straight Connector 11">
              <a:extLst>
                <a:ext uri="{FF2B5EF4-FFF2-40B4-BE49-F238E27FC236}">
                  <a16:creationId xmlns="" xmlns:a16="http://schemas.microsoft.com/office/drawing/2014/main" id="{5DA450AE-FE91-4B42-B9B3-29445C0D14A3}"/>
                </a:ext>
              </a:extLst>
            </p:cNvPr>
            <p:cNvCxnSpPr/>
            <p:nvPr/>
          </p:nvCxnSpPr>
          <p:spPr>
            <a:xfrm>
              <a:off x="-24057" y="1452560"/>
              <a:ext cx="2449009" cy="0"/>
            </a:xfrm>
            <a:prstGeom prst="straightConnector1">
              <a:avLst/>
            </a:prstGeom>
            <a:noFill/>
            <a:ln w="57150" cap="flat">
              <a:solidFill>
                <a:srgbClr val="757070"/>
              </a:solidFill>
              <a:prstDash val="solid"/>
              <a:miter/>
            </a:ln>
          </p:spPr>
        </p:cxnSp>
        <p:cxnSp>
          <p:nvCxnSpPr>
            <p:cNvPr id="9" name="Straight Connector 17">
              <a:extLst>
                <a:ext uri="{FF2B5EF4-FFF2-40B4-BE49-F238E27FC236}">
                  <a16:creationId xmlns="" xmlns:a16="http://schemas.microsoft.com/office/drawing/2014/main" id="{53C2814B-BC72-438C-97E9-711FC0989173}"/>
                </a:ext>
              </a:extLst>
            </p:cNvPr>
            <p:cNvCxnSpPr/>
            <p:nvPr/>
          </p:nvCxnSpPr>
          <p:spPr>
            <a:xfrm>
              <a:off x="2583152" y="1452560"/>
              <a:ext cx="778017" cy="0"/>
            </a:xfrm>
            <a:prstGeom prst="straightConnector1">
              <a:avLst/>
            </a:prstGeom>
            <a:noFill/>
            <a:ln w="57150" cap="flat">
              <a:solidFill>
                <a:srgbClr val="757070"/>
              </a:solidFill>
              <a:prstDash val="solid"/>
              <a:miter/>
            </a:ln>
          </p:spPr>
        </p:cxnSp>
      </p:grpSp>
      <p:cxnSp>
        <p:nvCxnSpPr>
          <p:cNvPr id="10" name="Straight Connector 21">
            <a:extLst>
              <a:ext uri="{FF2B5EF4-FFF2-40B4-BE49-F238E27FC236}">
                <a16:creationId xmlns="" xmlns:a16="http://schemas.microsoft.com/office/drawing/2014/main" id="{6DE23179-E4DC-4ECA-A911-2240F0D30152}"/>
              </a:ext>
            </a:extLst>
          </p:cNvPr>
          <p:cNvCxnSpPr/>
          <p:nvPr/>
        </p:nvCxnSpPr>
        <p:spPr>
          <a:xfrm flipV="1">
            <a:off x="2729614" y="421044"/>
            <a:ext cx="0" cy="5768621"/>
          </a:xfrm>
          <a:prstGeom prst="straightConnector1">
            <a:avLst/>
          </a:prstGeom>
          <a:noFill/>
          <a:ln w="6345" cap="flat">
            <a:solidFill>
              <a:srgbClr val="A6A6A6"/>
            </a:solidFill>
            <a:prstDash val="solid"/>
            <a:miter/>
          </a:ln>
        </p:spPr>
      </p:cxnSp>
      <p:sp>
        <p:nvSpPr>
          <p:cNvPr id="11" name="Text Placeholder 2">
            <a:extLst>
              <a:ext uri="{FF2B5EF4-FFF2-40B4-BE49-F238E27FC236}">
                <a16:creationId xmlns="" xmlns:a16="http://schemas.microsoft.com/office/drawing/2014/main" id="{8C2A5F05-EA3B-4E38-8F19-DF09B542977B}"/>
              </a:ext>
            </a:extLst>
          </p:cNvPr>
          <p:cNvSpPr txBox="1">
            <a:spLocks noGrp="1"/>
          </p:cNvSpPr>
          <p:nvPr>
            <p:ph type="body" idx="4294967295"/>
          </p:nvPr>
        </p:nvSpPr>
        <p:spPr>
          <a:xfrm>
            <a:off x="5902934" y="2426279"/>
            <a:ext cx="2256323" cy="601089"/>
          </a:xfrm>
          <a:prstGeom prst="rect">
            <a:avLst/>
          </a:prstGeom>
        </p:spPr>
        <p:txBody>
          <a:bodyPr lIns="0" tIns="0" rIns="0" bIns="0" anchor="b">
            <a:noAutofit/>
          </a:bodyPr>
          <a:lstStyle>
            <a:lvl1pPr marL="0" indent="0">
              <a:buNone/>
              <a:defRPr b="1">
                <a:solidFill>
                  <a:srgbClr val="757070"/>
                </a:solidFill>
              </a:defRPr>
            </a:lvl1pPr>
          </a:lstStyle>
          <a:p>
            <a:pPr lvl="0"/>
            <a:r>
              <a:rPr lang="en-US"/>
              <a:t>Edit Master text styles</a:t>
            </a:r>
          </a:p>
        </p:txBody>
      </p:sp>
      <p:sp>
        <p:nvSpPr>
          <p:cNvPr id="12" name="Content Placeholder 3">
            <a:extLst>
              <a:ext uri="{FF2B5EF4-FFF2-40B4-BE49-F238E27FC236}">
                <a16:creationId xmlns="" xmlns:a16="http://schemas.microsoft.com/office/drawing/2014/main" id="{F0466060-5DA9-4EDE-9DB3-A7634E4D64D3}"/>
              </a:ext>
            </a:extLst>
          </p:cNvPr>
          <p:cNvSpPr txBox="1">
            <a:spLocks noGrp="1"/>
          </p:cNvSpPr>
          <p:nvPr>
            <p:ph idx="4294967295"/>
          </p:nvPr>
        </p:nvSpPr>
        <p:spPr>
          <a:xfrm>
            <a:off x="5902934" y="3097704"/>
            <a:ext cx="2256323" cy="3091961"/>
          </a:xfrm>
          <a:prstGeom prst="rect">
            <a:avLst/>
          </a:prstGeo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8">
            <a:extLst>
              <a:ext uri="{FF2B5EF4-FFF2-40B4-BE49-F238E27FC236}">
                <a16:creationId xmlns="" xmlns:a16="http://schemas.microsoft.com/office/drawing/2014/main" id="{B20EF56A-451A-4604-A87B-E23947BDAA37}"/>
              </a:ext>
            </a:extLst>
          </p:cNvPr>
          <p:cNvSpPr txBox="1">
            <a:spLocks noGrp="1"/>
          </p:cNvSpPr>
          <p:nvPr>
            <p:ph type="pic" idx="4294967295"/>
          </p:nvPr>
        </p:nvSpPr>
        <p:spPr>
          <a:xfrm>
            <a:off x="3060739" y="1676297"/>
            <a:ext cx="440948" cy="587931"/>
          </a:xfrm>
          <a:prstGeom prst="rect">
            <a:avLst/>
          </a:prstGeom>
        </p:spPr>
        <p:txBody>
          <a:bodyPr anchor="ctr" anchorCtr="1">
            <a:noAutofit/>
          </a:bodyPr>
          <a:lstStyle>
            <a:lvl1pPr marL="0" indent="0" algn="ctr">
              <a:buNone/>
              <a:defRPr sz="1400"/>
            </a:lvl1pPr>
          </a:lstStyle>
          <a:p>
            <a:pPr lvl="0"/>
            <a:r>
              <a:rPr lang="en-US"/>
              <a:t>Icon Here</a:t>
            </a:r>
          </a:p>
        </p:txBody>
      </p:sp>
      <p:sp>
        <p:nvSpPr>
          <p:cNvPr id="14" name="Picture Placeholder 8">
            <a:extLst>
              <a:ext uri="{FF2B5EF4-FFF2-40B4-BE49-F238E27FC236}">
                <a16:creationId xmlns="" xmlns:a16="http://schemas.microsoft.com/office/drawing/2014/main" id="{0B648307-977C-4238-A42A-699E0A78F55E}"/>
              </a:ext>
            </a:extLst>
          </p:cNvPr>
          <p:cNvSpPr txBox="1">
            <a:spLocks noGrp="1"/>
          </p:cNvSpPr>
          <p:nvPr>
            <p:ph type="pic" idx="4294967295"/>
          </p:nvPr>
        </p:nvSpPr>
        <p:spPr>
          <a:xfrm>
            <a:off x="5901007" y="1676297"/>
            <a:ext cx="440948" cy="587931"/>
          </a:xfrm>
          <a:prstGeom prst="rect">
            <a:avLst/>
          </a:prstGeom>
        </p:spPr>
        <p:txBody>
          <a:bodyPr anchor="ctr" anchorCtr="1">
            <a:noAutofit/>
          </a:bodyPr>
          <a:lstStyle>
            <a:lvl1pPr marL="0" indent="0" algn="ctr">
              <a:buNone/>
              <a:defRPr sz="1400"/>
            </a:lvl1pPr>
          </a:lstStyle>
          <a:p>
            <a:pPr lvl="0"/>
            <a:r>
              <a:rPr lang="en-US"/>
              <a:t>Icon Here</a:t>
            </a:r>
          </a:p>
        </p:txBody>
      </p:sp>
      <p:sp>
        <p:nvSpPr>
          <p:cNvPr id="15" name="Oval 24">
            <a:extLst>
              <a:ext uri="{FF2B5EF4-FFF2-40B4-BE49-F238E27FC236}">
                <a16:creationId xmlns="" xmlns:a16="http://schemas.microsoft.com/office/drawing/2014/main" id="{86C86E81-E09D-4F61-9260-9F453923F306}"/>
              </a:ext>
            </a:extLst>
          </p:cNvPr>
          <p:cNvSpPr/>
          <p:nvPr/>
        </p:nvSpPr>
        <p:spPr>
          <a:xfrm>
            <a:off x="7688545" y="555159"/>
            <a:ext cx="2473776" cy="329836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2" cap="flat">
            <a:solidFill>
              <a:srgbClr val="E7E6E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Oval 25">
            <a:extLst>
              <a:ext uri="{FF2B5EF4-FFF2-40B4-BE49-F238E27FC236}">
                <a16:creationId xmlns="" xmlns:a16="http://schemas.microsoft.com/office/drawing/2014/main" id="{16C78A3A-AA30-4EB6-A117-18CB3BE80DDF}"/>
              </a:ext>
            </a:extLst>
          </p:cNvPr>
          <p:cNvSpPr/>
          <p:nvPr/>
        </p:nvSpPr>
        <p:spPr>
          <a:xfrm>
            <a:off x="7449742" y="330756"/>
            <a:ext cx="951143" cy="126819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2" cap="flat">
            <a:solidFill>
              <a:srgbClr val="D0CEC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7" name="Text Placeholder 2">
            <a:extLst>
              <a:ext uri="{FF2B5EF4-FFF2-40B4-BE49-F238E27FC236}">
                <a16:creationId xmlns="" xmlns:a16="http://schemas.microsoft.com/office/drawing/2014/main" id="{C1ACF7DE-E468-422E-ACEA-AA842ADFA997}"/>
              </a:ext>
            </a:extLst>
          </p:cNvPr>
          <p:cNvSpPr txBox="1">
            <a:spLocks noGrp="1"/>
          </p:cNvSpPr>
          <p:nvPr>
            <p:ph type="body" idx="4294967295"/>
          </p:nvPr>
        </p:nvSpPr>
        <p:spPr>
          <a:xfrm>
            <a:off x="3060739" y="480160"/>
            <a:ext cx="5208425" cy="823910"/>
          </a:xfrm>
          <a:prstGeom prst="rect">
            <a:avLst/>
          </a:prstGeom>
        </p:spPr>
        <p:txBody>
          <a:bodyPr lIns="0" tIns="0" rIns="0" bIns="0" anchor="ctr">
            <a:noAutofit/>
          </a:bodyPr>
          <a:lstStyle>
            <a:lvl1pPr marL="0" indent="0">
              <a:buNone/>
              <a:defRPr sz="2000" b="1">
                <a:solidFill>
                  <a:srgbClr val="7F7F7F"/>
                </a:solidFill>
              </a:defRPr>
            </a:lvl1pPr>
          </a:lstStyle>
          <a:p>
            <a:pPr lvl="0"/>
            <a:r>
              <a:rPr lang="en-US"/>
              <a:t>Edit Master text styles</a:t>
            </a:r>
          </a:p>
        </p:txBody>
      </p:sp>
      <p:grpSp>
        <p:nvGrpSpPr>
          <p:cNvPr id="18" name="Group 26">
            <a:extLst>
              <a:ext uri="{FF2B5EF4-FFF2-40B4-BE49-F238E27FC236}">
                <a16:creationId xmlns="" xmlns:a16="http://schemas.microsoft.com/office/drawing/2014/main" id="{09AD1FD3-5B57-434C-B6C0-9EE47FB8D094}"/>
              </a:ext>
            </a:extLst>
          </p:cNvPr>
          <p:cNvGrpSpPr/>
          <p:nvPr/>
        </p:nvGrpSpPr>
        <p:grpSpPr>
          <a:xfrm>
            <a:off x="272565" y="421045"/>
            <a:ext cx="561595" cy="134115"/>
            <a:chOff x="363419" y="421044"/>
            <a:chExt cx="748793" cy="134115"/>
          </a:xfrm>
        </p:grpSpPr>
        <p:sp>
          <p:nvSpPr>
            <p:cNvPr id="19" name="Oval 27">
              <a:extLst>
                <a:ext uri="{FF2B5EF4-FFF2-40B4-BE49-F238E27FC236}">
                  <a16:creationId xmlns="" xmlns:a16="http://schemas.microsoft.com/office/drawing/2014/main" id="{E77CA054-E515-4283-B948-AE96A2E8E7C1}"/>
                </a:ext>
              </a:extLst>
            </p:cNvPr>
            <p:cNvSpPr/>
            <p:nvPr/>
          </p:nvSpPr>
          <p:spPr>
            <a:xfrm>
              <a:off x="363419" y="421044"/>
              <a:ext cx="134115" cy="1341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5707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0" name="Oval 34">
              <a:extLst>
                <a:ext uri="{FF2B5EF4-FFF2-40B4-BE49-F238E27FC236}">
                  <a16:creationId xmlns="" xmlns:a16="http://schemas.microsoft.com/office/drawing/2014/main" id="{695F3BE1-164A-4AC7-B71B-4307F04B35E1}"/>
                </a:ext>
              </a:extLst>
            </p:cNvPr>
            <p:cNvSpPr/>
            <p:nvPr/>
          </p:nvSpPr>
          <p:spPr>
            <a:xfrm>
              <a:off x="562282" y="421044"/>
              <a:ext cx="134115" cy="1341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B">
                <a:alpha val="7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1" name="Oval 35">
              <a:extLst>
                <a:ext uri="{FF2B5EF4-FFF2-40B4-BE49-F238E27FC236}">
                  <a16:creationId xmlns="" xmlns:a16="http://schemas.microsoft.com/office/drawing/2014/main" id="{CFAAC52B-3584-47D8-A2E0-6BD19D40EBF3}"/>
                </a:ext>
              </a:extLst>
            </p:cNvPr>
            <p:cNvSpPr/>
            <p:nvPr/>
          </p:nvSpPr>
          <p:spPr>
            <a:xfrm>
              <a:off x="770189" y="421044"/>
              <a:ext cx="134115" cy="1341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83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2" name="Oval 36">
              <a:extLst>
                <a:ext uri="{FF2B5EF4-FFF2-40B4-BE49-F238E27FC236}">
                  <a16:creationId xmlns="" xmlns:a16="http://schemas.microsoft.com/office/drawing/2014/main" id="{36AC195F-1C0C-4C16-9E39-C3CAB1D7EDE1}"/>
                </a:ext>
              </a:extLst>
            </p:cNvPr>
            <p:cNvSpPr/>
            <p:nvPr/>
          </p:nvSpPr>
          <p:spPr>
            <a:xfrm>
              <a:off x="978097" y="421044"/>
              <a:ext cx="134115" cy="1341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6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Tree>
    <p:extLst>
      <p:ext uri="{BB962C8B-B14F-4D97-AF65-F5344CB8AC3E}">
        <p14:creationId xmlns:p14="http://schemas.microsoft.com/office/powerpoint/2010/main" val="35229651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hank You">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D91883-2301-47FE-A304-C0DCCDED2A3F}"/>
              </a:ext>
            </a:extLst>
          </p:cNvPr>
          <p:cNvSpPr txBox="1">
            <a:spLocks noGrp="1"/>
          </p:cNvSpPr>
          <p:nvPr>
            <p:ph type="title"/>
          </p:nvPr>
        </p:nvSpPr>
        <p:spPr>
          <a:xfrm>
            <a:off x="3534661" y="2704118"/>
            <a:ext cx="4917186" cy="750274"/>
          </a:xfrm>
          <a:prstGeom prst="rect">
            <a:avLst/>
          </a:prstGeom>
        </p:spPr>
        <p:txBody>
          <a:bodyPr/>
          <a:lstStyle>
            <a:lvl1pPr>
              <a:defRPr sz="4800" cap="all"/>
            </a:lvl1pPr>
          </a:lstStyle>
          <a:p>
            <a:pPr lvl="0"/>
            <a:r>
              <a:rPr lang="en-US"/>
              <a:t>Thank You</a:t>
            </a:r>
          </a:p>
        </p:txBody>
      </p:sp>
      <p:sp>
        <p:nvSpPr>
          <p:cNvPr id="3" name="Date Placeholder 3">
            <a:extLst>
              <a:ext uri="{FF2B5EF4-FFF2-40B4-BE49-F238E27FC236}">
                <a16:creationId xmlns="" xmlns:a16="http://schemas.microsoft.com/office/drawing/2014/main" id="{68FB07A6-DC91-4BAE-B844-5695C4FB02E1}"/>
              </a:ext>
            </a:extLst>
          </p:cNvPr>
          <p:cNvSpPr txBox="1">
            <a:spLocks noGrp="1"/>
          </p:cNvSpPr>
          <p:nvPr>
            <p:ph type="dt" sz="quarter" idx="7"/>
          </p:nvPr>
        </p:nvSpPr>
        <p:spPr>
          <a:xfrm>
            <a:off x="628652" y="6356352"/>
            <a:ext cx="20574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7536305B-62CC-40DE-B224-B4470E979128}" type="datetime1">
              <a:rPr lang="en-US"/>
              <a:pPr lvl="0"/>
              <a:t>10/28/2019</a:t>
            </a:fld>
            <a:endParaRPr lang="en-US"/>
          </a:p>
        </p:txBody>
      </p:sp>
      <p:cxnSp>
        <p:nvCxnSpPr>
          <p:cNvPr id="4" name="Straight Connector 6">
            <a:extLst>
              <a:ext uri="{FF2B5EF4-FFF2-40B4-BE49-F238E27FC236}">
                <a16:creationId xmlns="" xmlns:a16="http://schemas.microsoft.com/office/drawing/2014/main" id="{4C8524CA-F1A7-4FC4-82BA-1BB111426385}"/>
              </a:ext>
            </a:extLst>
          </p:cNvPr>
          <p:cNvCxnSpPr/>
          <p:nvPr/>
        </p:nvCxnSpPr>
        <p:spPr>
          <a:xfrm>
            <a:off x="3620859" y="3760405"/>
            <a:ext cx="1116469" cy="0"/>
          </a:xfrm>
          <a:prstGeom prst="straightConnector1">
            <a:avLst/>
          </a:prstGeom>
          <a:noFill/>
          <a:ln w="57150" cap="flat">
            <a:solidFill>
              <a:srgbClr val="757070"/>
            </a:solidFill>
            <a:prstDash val="solid"/>
            <a:miter/>
          </a:ln>
        </p:spPr>
      </p:cxnSp>
      <p:sp>
        <p:nvSpPr>
          <p:cNvPr id="5" name="Picture Placeholder 13">
            <a:extLst>
              <a:ext uri="{FF2B5EF4-FFF2-40B4-BE49-F238E27FC236}">
                <a16:creationId xmlns="" xmlns:a16="http://schemas.microsoft.com/office/drawing/2014/main" id="{1CC0D1D8-6FAF-4FFF-820A-80E951522257}"/>
              </a:ext>
            </a:extLst>
          </p:cNvPr>
          <p:cNvSpPr txBox="1">
            <a:spLocks noGrp="1"/>
          </p:cNvSpPr>
          <p:nvPr>
            <p:ph type="pic" idx="4294967295"/>
          </p:nvPr>
        </p:nvSpPr>
        <p:spPr>
          <a:xfrm>
            <a:off x="0" y="0"/>
            <a:ext cx="3318270" cy="6858000"/>
          </a:xfrm>
          <a:prstGeom prst="rect">
            <a:avLst/>
          </a:prstGeom>
          <a:solidFill>
            <a:srgbClr val="E7E6E6"/>
          </a:solidFill>
        </p:spPr>
        <p:txBody>
          <a:bodyPr anchor="ctr" anchorCtr="1"/>
          <a:lstStyle>
            <a:lvl1pPr marL="0" indent="0" algn="ctr">
              <a:buNone/>
              <a:defRPr/>
            </a:lvl1pPr>
          </a:lstStyle>
          <a:p>
            <a:pPr lvl="0"/>
            <a:r>
              <a:rPr lang="en-US"/>
              <a:t>Click icon to add picture</a:t>
            </a:r>
          </a:p>
        </p:txBody>
      </p:sp>
      <p:pic>
        <p:nvPicPr>
          <p:cNvPr id="8" name="Graphic 22" descr="Envelope">
            <a:extLst>
              <a:ext uri="{FF2B5EF4-FFF2-40B4-BE49-F238E27FC236}">
                <a16:creationId xmlns="" xmlns:a16="http://schemas.microsoft.com/office/drawing/2014/main" id="{F40BAF9E-C938-4A0D-98A3-D78276DC4B9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626099" y="4029039"/>
            <a:ext cx="351925" cy="469233"/>
          </a:xfrm>
          <a:prstGeom prst="rect">
            <a:avLst/>
          </a:prstGeom>
          <a:noFill/>
          <a:ln cap="flat">
            <a:noFill/>
          </a:ln>
        </p:spPr>
      </p:pic>
      <p:sp>
        <p:nvSpPr>
          <p:cNvPr id="9" name="Subtitle 2">
            <a:extLst>
              <a:ext uri="{FF2B5EF4-FFF2-40B4-BE49-F238E27FC236}">
                <a16:creationId xmlns="" xmlns:a16="http://schemas.microsoft.com/office/drawing/2014/main" id="{A16E05DC-6F58-4A45-89FF-5302169C0DDC}"/>
              </a:ext>
            </a:extLst>
          </p:cNvPr>
          <p:cNvSpPr txBox="1">
            <a:spLocks noGrp="1"/>
          </p:cNvSpPr>
          <p:nvPr>
            <p:ph type="subTitle" idx="4294967295"/>
          </p:nvPr>
        </p:nvSpPr>
        <p:spPr>
          <a:xfrm>
            <a:off x="4055107" y="4126313"/>
            <a:ext cx="2730362" cy="433937"/>
          </a:xfrm>
          <a:prstGeom prst="rect">
            <a:avLst/>
          </a:prstGeom>
        </p:spPr>
        <p:txBody>
          <a:bodyPr/>
          <a:lstStyle>
            <a:lvl1pPr marL="0" indent="0">
              <a:buNone/>
              <a:defRPr/>
            </a:lvl1pPr>
          </a:lstStyle>
          <a:p>
            <a:pPr lvl="0"/>
            <a:r>
              <a:rPr lang="en-US"/>
              <a:t>Click to edit Master subtitle style</a:t>
            </a:r>
          </a:p>
        </p:txBody>
      </p:sp>
      <p:sp>
        <p:nvSpPr>
          <p:cNvPr id="10" name="Content Placeholder 38">
            <a:extLst>
              <a:ext uri="{FF2B5EF4-FFF2-40B4-BE49-F238E27FC236}">
                <a16:creationId xmlns="" xmlns:a16="http://schemas.microsoft.com/office/drawing/2014/main" id="{44560F6C-D445-45EE-AA93-A95472280B95}"/>
              </a:ext>
            </a:extLst>
          </p:cNvPr>
          <p:cNvSpPr txBox="1">
            <a:spLocks noGrp="1"/>
          </p:cNvSpPr>
          <p:nvPr>
            <p:ph idx="4294967295"/>
          </p:nvPr>
        </p:nvSpPr>
        <p:spPr>
          <a:xfrm>
            <a:off x="4056459" y="4836226"/>
            <a:ext cx="2729003" cy="453935"/>
          </a:xfrm>
          <a:prstGeom prst="rect">
            <a:avLst/>
          </a:prstGeom>
        </p:spPr>
        <p:txBody>
          <a:bodyPr/>
          <a:lstStyle>
            <a:lvl1pPr>
              <a:buNone/>
              <a:defRPr/>
            </a:lvl1pPr>
          </a:lstStyle>
          <a:p>
            <a:pPr lvl="0"/>
            <a:r>
              <a:rPr lang="en-US"/>
              <a:t>Edit Master text styles</a:t>
            </a:r>
          </a:p>
        </p:txBody>
      </p:sp>
      <p:grpSp>
        <p:nvGrpSpPr>
          <p:cNvPr id="11" name="Group 19">
            <a:extLst>
              <a:ext uri="{FF2B5EF4-FFF2-40B4-BE49-F238E27FC236}">
                <a16:creationId xmlns="" xmlns:a16="http://schemas.microsoft.com/office/drawing/2014/main" id="{A062D888-7474-4393-ACD4-52DE013D2BFB}"/>
              </a:ext>
            </a:extLst>
          </p:cNvPr>
          <p:cNvGrpSpPr/>
          <p:nvPr/>
        </p:nvGrpSpPr>
        <p:grpSpPr>
          <a:xfrm>
            <a:off x="3595107" y="2475190"/>
            <a:ext cx="561595" cy="134115"/>
            <a:chOff x="4793476" y="2475189"/>
            <a:chExt cx="748793" cy="134115"/>
          </a:xfrm>
        </p:grpSpPr>
        <p:sp>
          <p:nvSpPr>
            <p:cNvPr id="12" name="Oval 20">
              <a:extLst>
                <a:ext uri="{FF2B5EF4-FFF2-40B4-BE49-F238E27FC236}">
                  <a16:creationId xmlns="" xmlns:a16="http://schemas.microsoft.com/office/drawing/2014/main" id="{C91EE92C-992A-4BFC-9B02-A0F56F057BFB}"/>
                </a:ext>
              </a:extLst>
            </p:cNvPr>
            <p:cNvSpPr/>
            <p:nvPr/>
          </p:nvSpPr>
          <p:spPr>
            <a:xfrm>
              <a:off x="4793476" y="2475189"/>
              <a:ext cx="134115" cy="1341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5707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3" name="Oval 21">
              <a:extLst>
                <a:ext uri="{FF2B5EF4-FFF2-40B4-BE49-F238E27FC236}">
                  <a16:creationId xmlns="" xmlns:a16="http://schemas.microsoft.com/office/drawing/2014/main" id="{C7EA3433-5F8F-40CC-866A-384B6903A2E5}"/>
                </a:ext>
              </a:extLst>
            </p:cNvPr>
            <p:cNvSpPr/>
            <p:nvPr/>
          </p:nvSpPr>
          <p:spPr>
            <a:xfrm>
              <a:off x="4992340" y="2475189"/>
              <a:ext cx="134115" cy="1341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B">
                <a:alpha val="7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4" name="Oval 23">
              <a:extLst>
                <a:ext uri="{FF2B5EF4-FFF2-40B4-BE49-F238E27FC236}">
                  <a16:creationId xmlns="" xmlns:a16="http://schemas.microsoft.com/office/drawing/2014/main" id="{D23E244B-779C-4DA2-B009-5CB77D2CA512}"/>
                </a:ext>
              </a:extLst>
            </p:cNvPr>
            <p:cNvSpPr/>
            <p:nvPr/>
          </p:nvSpPr>
          <p:spPr>
            <a:xfrm>
              <a:off x="5200247" y="2475189"/>
              <a:ext cx="134115" cy="1341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83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5" name="Oval 25">
              <a:extLst>
                <a:ext uri="{FF2B5EF4-FFF2-40B4-BE49-F238E27FC236}">
                  <a16:creationId xmlns="" xmlns:a16="http://schemas.microsoft.com/office/drawing/2014/main" id="{BFFD895D-A608-42DC-B3C5-32941D7B7178}"/>
                </a:ext>
              </a:extLst>
            </p:cNvPr>
            <p:cNvSpPr/>
            <p:nvPr/>
          </p:nvSpPr>
          <p:spPr>
            <a:xfrm>
              <a:off x="5408154" y="2475189"/>
              <a:ext cx="134115" cy="1341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6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pic>
        <p:nvPicPr>
          <p:cNvPr id="16" name="Graphic 2" descr="Link">
            <a:extLst>
              <a:ext uri="{FF2B5EF4-FFF2-40B4-BE49-F238E27FC236}">
                <a16:creationId xmlns="" xmlns:a16="http://schemas.microsoft.com/office/drawing/2014/main" id="{C55B282C-AA5A-4A85-ACEB-45EEC1902C5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590362" y="4809680"/>
            <a:ext cx="406562" cy="542083"/>
          </a:xfrm>
          <a:prstGeom prst="rect">
            <a:avLst/>
          </a:prstGeom>
          <a:noFill/>
          <a:ln cap="flat">
            <a:noFill/>
          </a:ln>
        </p:spPr>
      </p:pic>
    </p:spTree>
    <p:extLst>
      <p:ext uri="{BB962C8B-B14F-4D97-AF65-F5344CB8AC3E}">
        <p14:creationId xmlns:p14="http://schemas.microsoft.com/office/powerpoint/2010/main" val="423315249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OUT SLOGAN">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653136"/>
            <a:ext cx="7772400" cy="1224136"/>
          </a:xfrm>
          <a:prstGeom prst="rect">
            <a:avLst/>
          </a:prstGeom>
        </p:spPr>
        <p:txBody>
          <a:bodyPr/>
          <a:lstStyle>
            <a:lvl1pPr algn="ctr">
              <a:defRPr sz="3200" baseline="0"/>
            </a:lvl1pPr>
          </a:lstStyle>
          <a:p>
            <a:r>
              <a:rPr lang="en-US" smtClean="0"/>
              <a:t>Click to edit Master title style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9792" y="1340768"/>
            <a:ext cx="3518048" cy="1500744"/>
          </a:xfrm>
          <a:prstGeom prst="rect">
            <a:avLst/>
          </a:prstGeom>
        </p:spPr>
      </p:pic>
    </p:spTree>
    <p:extLst>
      <p:ext uri="{BB962C8B-B14F-4D97-AF65-F5344CB8AC3E}">
        <p14:creationId xmlns:p14="http://schemas.microsoft.com/office/powerpoint/2010/main" val="272836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349079"/>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itle 1"/>
          <p:cNvSpPr>
            <a:spLocks noGrp="1"/>
          </p:cNvSpPr>
          <p:nvPr>
            <p:ph type="title" hasCustomPrompt="1"/>
          </p:nvPr>
        </p:nvSpPr>
        <p:spPr>
          <a:xfrm>
            <a:off x="457200" y="274639"/>
            <a:ext cx="8229600" cy="1143000"/>
          </a:xfrm>
          <a:prstGeom prst="rect">
            <a:avLst/>
          </a:prstGeom>
        </p:spPr>
        <p:txBody>
          <a:bodyPr/>
          <a:lstStyle>
            <a:lvl1pPr algn="l">
              <a:defRPr sz="3200" baseline="0"/>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73645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rvices and Cap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349079"/>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itle 1"/>
          <p:cNvSpPr>
            <a:spLocks noGrp="1"/>
          </p:cNvSpPr>
          <p:nvPr>
            <p:ph type="title" hasCustomPrompt="1"/>
          </p:nvPr>
        </p:nvSpPr>
        <p:spPr>
          <a:xfrm>
            <a:off x="457200" y="274639"/>
            <a:ext cx="8229600" cy="1143000"/>
          </a:xfrm>
          <a:prstGeom prst="rect">
            <a:avLst/>
          </a:prstGeom>
        </p:spPr>
        <p:txBody>
          <a:bodyPr/>
          <a:lstStyle>
            <a:lvl1pPr algn="l">
              <a:defRPr sz="3200" baseline="0"/>
            </a:lvl1pPr>
          </a:lstStyle>
          <a:p>
            <a:r>
              <a:rPr lang="en-US" dirty="0"/>
              <a:t/>
            </a:r>
            <a:br>
              <a:rPr lang="en-US" dirty="0"/>
            </a:br>
            <a:r>
              <a:rPr lang="en-US" dirty="0"/>
              <a:t>Click to edit Master title style-</a:t>
            </a:r>
            <a:br>
              <a:rPr lang="en-US" dirty="0"/>
            </a:br>
            <a:endParaRPr lang="en-GB" dirty="0"/>
          </a:p>
        </p:txBody>
      </p:sp>
      <p:pic>
        <p:nvPicPr>
          <p:cNvPr id="4" name="Picture 3"/>
          <p:cNvPicPr/>
          <p:nvPr userDrawn="1"/>
        </p:nvPicPr>
        <p:blipFill rotWithShape="1">
          <a:blip r:embed="rId2" cstate="print">
            <a:extLst>
              <a:ext uri="{28A0092B-C50C-407E-A947-70E740481C1C}">
                <a14:useLocalDpi xmlns:a14="http://schemas.microsoft.com/office/drawing/2010/main" val="0"/>
              </a:ext>
            </a:extLst>
          </a:blip>
          <a:srcRect/>
          <a:stretch/>
        </p:blipFill>
        <p:spPr>
          <a:xfrm>
            <a:off x="4781168" y="211018"/>
            <a:ext cx="4362832" cy="325126"/>
          </a:xfrm>
          <a:prstGeom prst="rect">
            <a:avLst/>
          </a:prstGeom>
        </p:spPr>
      </p:pic>
      <p:pic>
        <p:nvPicPr>
          <p:cNvPr id="5" name="Image">
            <a:extLst>
              <a:ext uri="{FF2B5EF4-FFF2-40B4-BE49-F238E27FC236}">
                <a16:creationId xmlns="" xmlns:a16="http://schemas.microsoft.com/office/drawing/2014/main" id="{FD376464-61CE-47F3-BF23-D271EEADAC65}"/>
              </a:ext>
            </a:extLst>
          </p:cNvPr>
          <p:cNvPicPr>
            <a:picLocks noChangeAspect="1"/>
          </p:cNvPicPr>
          <p:nvPr userDrawn="1"/>
        </p:nvPicPr>
        <p:blipFill>
          <a:blip r:embed="rId3"/>
          <a:stretch>
            <a:fillRect/>
          </a:stretch>
        </p:blipFill>
        <p:spPr>
          <a:xfrm>
            <a:off x="6444208" y="5805264"/>
            <a:ext cx="1181098" cy="467432"/>
          </a:xfrm>
          <a:prstGeom prst="rect">
            <a:avLst/>
          </a:prstGeom>
          <a:noFill/>
          <a:ln cap="flat">
            <a:noFill/>
          </a:ln>
        </p:spPr>
      </p:pic>
    </p:spTree>
    <p:extLst>
      <p:ext uri="{BB962C8B-B14F-4D97-AF65-F5344CB8AC3E}">
        <p14:creationId xmlns:p14="http://schemas.microsoft.com/office/powerpoint/2010/main" val="245532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32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1530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56793"/>
            <a:ext cx="4038600" cy="4392488"/>
          </a:xfrm>
          <a:prstGeom prst="rect">
            <a:avLst/>
          </a:prstGeo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2"/>
          <p:cNvSpPr>
            <a:spLocks noGrp="1"/>
          </p:cNvSpPr>
          <p:nvPr>
            <p:ph sz="half" idx="13"/>
          </p:nvPr>
        </p:nvSpPr>
        <p:spPr>
          <a:xfrm>
            <a:off x="4644008" y="1556793"/>
            <a:ext cx="4038600" cy="4392488"/>
          </a:xfrm>
          <a:prstGeom prst="rect">
            <a:avLst/>
          </a:prstGeo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itle 1"/>
          <p:cNvSpPr>
            <a:spLocks noGrp="1"/>
          </p:cNvSpPr>
          <p:nvPr>
            <p:ph type="title" hasCustomPrompt="1"/>
          </p:nvPr>
        </p:nvSpPr>
        <p:spPr>
          <a:xfrm>
            <a:off x="457200" y="274639"/>
            <a:ext cx="8229600" cy="1143000"/>
          </a:xfrm>
          <a:prstGeom prst="rect">
            <a:avLst/>
          </a:prstGeom>
        </p:spPr>
        <p:txBody>
          <a:bodyPr/>
          <a:lstStyle>
            <a:lvl1pPr algn="l">
              <a:defRPr sz="3200" baseline="0"/>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25686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FEE8C9-E9D7-4C41-B59A-8EB547E5E2B6}"/>
              </a:ext>
            </a:extLst>
          </p:cNvPr>
          <p:cNvSpPr txBox="1">
            <a:spLocks noGrp="1"/>
          </p:cNvSpPr>
          <p:nvPr>
            <p:ph type="title"/>
          </p:nvPr>
        </p:nvSpPr>
        <p:spPr>
          <a:xfrm>
            <a:off x="272564" y="1046166"/>
            <a:ext cx="4084028" cy="1114781"/>
          </a:xfrm>
          <a:prstGeom prst="rect">
            <a:avLst/>
          </a:prstGeom>
        </p:spPr>
        <p:txBody>
          <a:bodyPr>
            <a:noAutofit/>
          </a:bodyPr>
          <a:lstStyle>
            <a:lvl1pPr>
              <a:defRPr cap="all"/>
            </a:lvl1pPr>
          </a:lstStyle>
          <a:p>
            <a:pPr lvl="0"/>
            <a:r>
              <a:rPr lang="en-US"/>
              <a:t>Click to edit Master title style</a:t>
            </a:r>
          </a:p>
        </p:txBody>
      </p:sp>
      <p:sp>
        <p:nvSpPr>
          <p:cNvPr id="3" name="Content Placeholder 2">
            <a:extLst>
              <a:ext uri="{FF2B5EF4-FFF2-40B4-BE49-F238E27FC236}">
                <a16:creationId xmlns="" xmlns:a16="http://schemas.microsoft.com/office/drawing/2014/main" id="{3789843B-326F-488B-81BE-EE7476FF9C2F}"/>
              </a:ext>
            </a:extLst>
          </p:cNvPr>
          <p:cNvSpPr txBox="1">
            <a:spLocks noGrp="1"/>
          </p:cNvSpPr>
          <p:nvPr>
            <p:ph idx="4294967295"/>
          </p:nvPr>
        </p:nvSpPr>
        <p:spPr>
          <a:xfrm>
            <a:off x="272564" y="2506663"/>
            <a:ext cx="4084028" cy="3454520"/>
          </a:xfrm>
          <a:prstGeom prst="rect">
            <a:avLst/>
          </a:prstGeom>
        </p:spPr>
        <p:txBody>
          <a:bodyPr lIns="0" tIns="0" rIns="0" bIns="0">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 xmlns:a16="http://schemas.microsoft.com/office/drawing/2014/main" id="{8A219087-D5E9-4BA8-961E-936BC9C471F7}"/>
              </a:ext>
            </a:extLst>
          </p:cNvPr>
          <p:cNvSpPr txBox="1">
            <a:spLocks noGrp="1"/>
          </p:cNvSpPr>
          <p:nvPr>
            <p:ph type="sldNum" sz="quarter" idx="8"/>
          </p:nvPr>
        </p:nvSpPr>
        <p:spPr>
          <a:xfrm>
            <a:off x="6814040" y="6463207"/>
            <a:ext cx="2057400" cy="249384"/>
          </a:xfrm>
          <a:prstGeom prst="rect">
            <a:avLst/>
          </a:prstGeom>
        </p:spPr>
        <p:txBody>
          <a:bodyPr/>
          <a:lstStyle>
            <a:lvl1pPr>
              <a:defRPr/>
            </a:lvl1pPr>
          </a:lstStyle>
          <a:p>
            <a:pPr lvl="0"/>
            <a:fld id="{952DAF9A-B5D0-484E-91EC-E49AC4912D24}" type="slidenum">
              <a:t>‹#›</a:t>
            </a:fld>
            <a:endParaRPr lang="en-US"/>
          </a:p>
        </p:txBody>
      </p:sp>
      <p:sp>
        <p:nvSpPr>
          <p:cNvPr id="5" name="Content Placeholder 16">
            <a:extLst>
              <a:ext uri="{FF2B5EF4-FFF2-40B4-BE49-F238E27FC236}">
                <a16:creationId xmlns="" xmlns:a16="http://schemas.microsoft.com/office/drawing/2014/main" id="{3C3EC1F5-AD88-4FDF-AC53-B1636D6A2A99}"/>
              </a:ext>
            </a:extLst>
          </p:cNvPr>
          <p:cNvSpPr txBox="1">
            <a:spLocks noGrp="1"/>
          </p:cNvSpPr>
          <p:nvPr>
            <p:ph idx="4294967295"/>
          </p:nvPr>
        </p:nvSpPr>
        <p:spPr>
          <a:xfrm>
            <a:off x="272565" y="6462714"/>
            <a:ext cx="1696642" cy="249238"/>
          </a:xfrm>
          <a:prstGeom prst="rect">
            <a:avLst/>
          </a:prstGeom>
        </p:spPr>
        <p:txBody>
          <a:bodyPr>
            <a:noAutofit/>
          </a:bodyPr>
          <a:lstStyle>
            <a:lvl1pPr marL="0" indent="0">
              <a:buNone/>
              <a:defRPr sz="1400" b="1" cap="all">
                <a:solidFill>
                  <a:srgbClr val="FFFF6C"/>
                </a:solidFill>
              </a:defRPr>
            </a:lvl1pPr>
          </a:lstStyle>
          <a:p>
            <a:pPr lvl="0"/>
            <a:r>
              <a:rPr lang="en-US"/>
              <a:t>Your company name</a:t>
            </a:r>
          </a:p>
        </p:txBody>
      </p:sp>
      <p:sp>
        <p:nvSpPr>
          <p:cNvPr id="6" name="Picture Placeholder 9">
            <a:extLst>
              <a:ext uri="{FF2B5EF4-FFF2-40B4-BE49-F238E27FC236}">
                <a16:creationId xmlns="" xmlns:a16="http://schemas.microsoft.com/office/drawing/2014/main" id="{52DE1399-8822-424C-BE0F-290772658D18}"/>
              </a:ext>
            </a:extLst>
          </p:cNvPr>
          <p:cNvSpPr txBox="1">
            <a:spLocks noGrp="1"/>
          </p:cNvSpPr>
          <p:nvPr>
            <p:ph type="pic" idx="4294967295"/>
          </p:nvPr>
        </p:nvSpPr>
        <p:spPr>
          <a:xfrm>
            <a:off x="4439814" y="0"/>
            <a:ext cx="2572806" cy="4091940"/>
          </a:xfrm>
          <a:prstGeom prst="rect">
            <a:avLst/>
          </a:prstGeom>
          <a:solidFill>
            <a:srgbClr val="D9D9D9"/>
          </a:solidFill>
        </p:spPr>
        <p:txBody>
          <a:bodyPr anchor="ctr" anchorCtr="1"/>
          <a:lstStyle>
            <a:lvl1pPr marL="0" indent="0" algn="ctr">
              <a:buNone/>
              <a:defRPr/>
            </a:lvl1pPr>
          </a:lstStyle>
          <a:p>
            <a:pPr lvl="0"/>
            <a:r>
              <a:rPr lang="en-US"/>
              <a:t>Click icon to add picture</a:t>
            </a:r>
          </a:p>
        </p:txBody>
      </p:sp>
      <p:grpSp>
        <p:nvGrpSpPr>
          <p:cNvPr id="8" name="Group 11">
            <a:extLst>
              <a:ext uri="{FF2B5EF4-FFF2-40B4-BE49-F238E27FC236}">
                <a16:creationId xmlns="" xmlns:a16="http://schemas.microsoft.com/office/drawing/2014/main" id="{184B3C9E-A9BA-4E47-A505-9A5F6CB594BC}"/>
              </a:ext>
            </a:extLst>
          </p:cNvPr>
          <p:cNvGrpSpPr/>
          <p:nvPr/>
        </p:nvGrpSpPr>
        <p:grpSpPr>
          <a:xfrm>
            <a:off x="272565" y="421045"/>
            <a:ext cx="561595" cy="134115"/>
            <a:chOff x="363419" y="421044"/>
            <a:chExt cx="748793" cy="134115"/>
          </a:xfrm>
        </p:grpSpPr>
        <p:sp>
          <p:nvSpPr>
            <p:cNvPr id="9" name="Oval 12">
              <a:extLst>
                <a:ext uri="{FF2B5EF4-FFF2-40B4-BE49-F238E27FC236}">
                  <a16:creationId xmlns="" xmlns:a16="http://schemas.microsoft.com/office/drawing/2014/main" id="{06AEC85D-40C5-4C98-BF73-4D3FB8CBC29A}"/>
                </a:ext>
              </a:extLst>
            </p:cNvPr>
            <p:cNvSpPr/>
            <p:nvPr/>
          </p:nvSpPr>
          <p:spPr>
            <a:xfrm>
              <a:off x="363419" y="421044"/>
              <a:ext cx="134115" cy="1341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5707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0" name="Oval 13">
              <a:extLst>
                <a:ext uri="{FF2B5EF4-FFF2-40B4-BE49-F238E27FC236}">
                  <a16:creationId xmlns="" xmlns:a16="http://schemas.microsoft.com/office/drawing/2014/main" id="{BD58B6B0-BA67-4826-BB7D-93571069025D}"/>
                </a:ext>
              </a:extLst>
            </p:cNvPr>
            <p:cNvSpPr/>
            <p:nvPr/>
          </p:nvSpPr>
          <p:spPr>
            <a:xfrm>
              <a:off x="562282" y="421044"/>
              <a:ext cx="134115" cy="1341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B">
                <a:alpha val="7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1" name="Oval 14">
              <a:extLst>
                <a:ext uri="{FF2B5EF4-FFF2-40B4-BE49-F238E27FC236}">
                  <a16:creationId xmlns="" xmlns:a16="http://schemas.microsoft.com/office/drawing/2014/main" id="{C7EFF4AA-E76F-452F-831A-9BE72C2151AF}"/>
                </a:ext>
              </a:extLst>
            </p:cNvPr>
            <p:cNvSpPr/>
            <p:nvPr/>
          </p:nvSpPr>
          <p:spPr>
            <a:xfrm>
              <a:off x="770189" y="421044"/>
              <a:ext cx="134115" cy="1341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83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2" name="Oval 15">
              <a:extLst>
                <a:ext uri="{FF2B5EF4-FFF2-40B4-BE49-F238E27FC236}">
                  <a16:creationId xmlns="" xmlns:a16="http://schemas.microsoft.com/office/drawing/2014/main" id="{8FE0884F-20F3-4641-9D6D-8656DDF345EF}"/>
                </a:ext>
              </a:extLst>
            </p:cNvPr>
            <p:cNvSpPr/>
            <p:nvPr/>
          </p:nvSpPr>
          <p:spPr>
            <a:xfrm>
              <a:off x="978097" y="421044"/>
              <a:ext cx="134115" cy="1341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6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13" name="Oval 16">
            <a:extLst>
              <a:ext uri="{FF2B5EF4-FFF2-40B4-BE49-F238E27FC236}">
                <a16:creationId xmlns="" xmlns:a16="http://schemas.microsoft.com/office/drawing/2014/main" id="{FAF49071-C9CE-425A-8853-8D7667ADC178}"/>
              </a:ext>
            </a:extLst>
          </p:cNvPr>
          <p:cNvSpPr/>
          <p:nvPr/>
        </p:nvSpPr>
        <p:spPr>
          <a:xfrm>
            <a:off x="3456116" y="4718678"/>
            <a:ext cx="2473776" cy="329836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2" cap="flat">
            <a:solidFill>
              <a:srgbClr val="D9D9D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4" name="Oval 17">
            <a:extLst>
              <a:ext uri="{FF2B5EF4-FFF2-40B4-BE49-F238E27FC236}">
                <a16:creationId xmlns="" xmlns:a16="http://schemas.microsoft.com/office/drawing/2014/main" id="{C398478D-DA8A-4253-86FF-2A76ADCF06AE}"/>
              </a:ext>
            </a:extLst>
          </p:cNvPr>
          <p:cNvSpPr/>
          <p:nvPr/>
        </p:nvSpPr>
        <p:spPr>
          <a:xfrm>
            <a:off x="3217314" y="4494276"/>
            <a:ext cx="951143" cy="126819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2" cap="flat">
            <a:solidFill>
              <a:srgbClr val="BFBFB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Picture Placeholder 9">
            <a:extLst>
              <a:ext uri="{FF2B5EF4-FFF2-40B4-BE49-F238E27FC236}">
                <a16:creationId xmlns="" xmlns:a16="http://schemas.microsoft.com/office/drawing/2014/main" id="{518C533A-0675-4A9F-A6A9-34CB36E4451B}"/>
              </a:ext>
            </a:extLst>
          </p:cNvPr>
          <p:cNvSpPr txBox="1">
            <a:spLocks noGrp="1"/>
          </p:cNvSpPr>
          <p:nvPr>
            <p:ph type="pic" idx="4294967295"/>
          </p:nvPr>
        </p:nvSpPr>
        <p:spPr>
          <a:xfrm>
            <a:off x="7156638" y="555160"/>
            <a:ext cx="1987359" cy="4298201"/>
          </a:xfrm>
          <a:prstGeom prst="rect">
            <a:avLst/>
          </a:prstGeom>
          <a:solidFill>
            <a:srgbClr val="D9D9D9"/>
          </a:solidFill>
        </p:spPr>
        <p:txBody>
          <a:bodyPr anchor="ctr" anchorCtr="1"/>
          <a:lstStyle>
            <a:lvl1pPr marL="0" indent="0" algn="ctr">
              <a:buNone/>
              <a:defRPr/>
            </a:lvl1pPr>
          </a:lstStyle>
          <a:p>
            <a:pPr lvl="0"/>
            <a:r>
              <a:rPr lang="en-US"/>
              <a:t>Click icon to add picture</a:t>
            </a:r>
          </a:p>
        </p:txBody>
      </p:sp>
      <p:sp>
        <p:nvSpPr>
          <p:cNvPr id="17" name="Picture Placeholder 9">
            <a:extLst>
              <a:ext uri="{FF2B5EF4-FFF2-40B4-BE49-F238E27FC236}">
                <a16:creationId xmlns="" xmlns:a16="http://schemas.microsoft.com/office/drawing/2014/main" id="{CB273D94-0D08-4D22-B56B-3F9BEDE8B6EB}"/>
              </a:ext>
            </a:extLst>
          </p:cNvPr>
          <p:cNvSpPr txBox="1">
            <a:spLocks noGrp="1"/>
          </p:cNvSpPr>
          <p:nvPr>
            <p:ph type="pic" idx="4294967295"/>
          </p:nvPr>
        </p:nvSpPr>
        <p:spPr>
          <a:xfrm>
            <a:off x="4439814" y="4289113"/>
            <a:ext cx="2572806" cy="1672071"/>
          </a:xfrm>
          <a:prstGeom prst="rect">
            <a:avLst/>
          </a:prstGeom>
          <a:solidFill>
            <a:srgbClr val="D9D9D9"/>
          </a:solidFill>
        </p:spPr>
        <p:txBody>
          <a:bodyPr anchor="ctr" anchorCtr="1"/>
          <a:lstStyle>
            <a:lvl1pPr marL="0" indent="0" algn="ctr">
              <a:buNone/>
              <a:defRPr/>
            </a:lvl1pPr>
          </a:lstStyle>
          <a:p>
            <a:pPr lvl="0"/>
            <a:r>
              <a:rPr lang="en-US"/>
              <a:t>Click icon to add picture</a:t>
            </a:r>
          </a:p>
        </p:txBody>
      </p:sp>
    </p:spTree>
    <p:extLst>
      <p:ext uri="{BB962C8B-B14F-4D97-AF65-F5344CB8AC3E}">
        <p14:creationId xmlns:p14="http://schemas.microsoft.com/office/powerpoint/2010/main" val="303245492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658269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301805-3F37-4FE1-9BA8-94101FBA8914}"/>
              </a:ext>
            </a:extLst>
          </p:cNvPr>
          <p:cNvSpPr txBox="1">
            <a:spLocks noGrp="1"/>
          </p:cNvSpPr>
          <p:nvPr>
            <p:ph type="title"/>
          </p:nvPr>
        </p:nvSpPr>
        <p:spPr>
          <a:xfrm>
            <a:off x="272565" y="246183"/>
            <a:ext cx="8598875" cy="1037496"/>
          </a:xfrm>
          <a:prstGeom prst="rect">
            <a:avLst/>
          </a:prstGeom>
        </p:spPr>
        <p:txBody>
          <a:bodyPr>
            <a:noAutofit/>
          </a:bodyPr>
          <a:lstStyle>
            <a:lvl1pPr>
              <a:defRPr cap="all"/>
            </a:lvl1pPr>
          </a:lstStyle>
          <a:p>
            <a:pPr lvl="0"/>
            <a:r>
              <a:rPr lang="en-US"/>
              <a:t>Click to edit Master title style</a:t>
            </a:r>
          </a:p>
        </p:txBody>
      </p:sp>
      <p:sp>
        <p:nvSpPr>
          <p:cNvPr id="3" name="Slide Number Placeholder 5">
            <a:extLst>
              <a:ext uri="{FF2B5EF4-FFF2-40B4-BE49-F238E27FC236}">
                <a16:creationId xmlns="" xmlns:a16="http://schemas.microsoft.com/office/drawing/2014/main" id="{80FD46E6-66F9-4810-8A14-A5E50EA40D4A}"/>
              </a:ext>
            </a:extLst>
          </p:cNvPr>
          <p:cNvSpPr txBox="1">
            <a:spLocks noGrp="1"/>
          </p:cNvSpPr>
          <p:nvPr>
            <p:ph type="sldNum" sz="quarter" idx="8"/>
          </p:nvPr>
        </p:nvSpPr>
        <p:spPr>
          <a:xfrm>
            <a:off x="6814040" y="6463207"/>
            <a:ext cx="2057400" cy="249384"/>
          </a:xfrm>
          <a:prstGeom prst="rect">
            <a:avLst/>
          </a:prstGeom>
        </p:spPr>
        <p:txBody>
          <a:bodyPr/>
          <a:lstStyle>
            <a:lvl1pPr>
              <a:defRPr/>
            </a:lvl1pPr>
          </a:lstStyle>
          <a:p>
            <a:pPr lvl="0"/>
            <a:fld id="{0E452305-635B-4F33-9428-39C6B453207F}" type="slidenum">
              <a:t>‹#›</a:t>
            </a:fld>
            <a:endParaRPr lang="en-US"/>
          </a:p>
        </p:txBody>
      </p:sp>
      <p:cxnSp>
        <p:nvCxnSpPr>
          <p:cNvPr id="4" name="Straight Connector 11">
            <a:extLst>
              <a:ext uri="{FF2B5EF4-FFF2-40B4-BE49-F238E27FC236}">
                <a16:creationId xmlns="" xmlns:a16="http://schemas.microsoft.com/office/drawing/2014/main" id="{A546961B-73E6-4E18-9855-22C4520D5938}"/>
              </a:ext>
            </a:extLst>
          </p:cNvPr>
          <p:cNvCxnSpPr/>
          <p:nvPr/>
        </p:nvCxnSpPr>
        <p:spPr>
          <a:xfrm>
            <a:off x="-18043" y="1452560"/>
            <a:ext cx="1288377" cy="0"/>
          </a:xfrm>
          <a:prstGeom prst="straightConnector1">
            <a:avLst/>
          </a:prstGeom>
          <a:noFill/>
          <a:ln w="57150" cap="flat">
            <a:solidFill>
              <a:srgbClr val="757070"/>
            </a:solidFill>
            <a:prstDash val="solid"/>
            <a:miter/>
          </a:ln>
        </p:spPr>
      </p:cxnSp>
      <p:cxnSp>
        <p:nvCxnSpPr>
          <p:cNvPr id="5" name="Straight Connector 17">
            <a:extLst>
              <a:ext uri="{FF2B5EF4-FFF2-40B4-BE49-F238E27FC236}">
                <a16:creationId xmlns="" xmlns:a16="http://schemas.microsoft.com/office/drawing/2014/main" id="{C01101A6-61F4-46D7-ACEB-2A7C03F02F38}"/>
              </a:ext>
            </a:extLst>
          </p:cNvPr>
          <p:cNvCxnSpPr/>
          <p:nvPr/>
        </p:nvCxnSpPr>
        <p:spPr>
          <a:xfrm>
            <a:off x="1353557" y="1452560"/>
            <a:ext cx="409306" cy="0"/>
          </a:xfrm>
          <a:prstGeom prst="straightConnector1">
            <a:avLst/>
          </a:prstGeom>
          <a:noFill/>
          <a:ln w="57150" cap="flat">
            <a:solidFill>
              <a:srgbClr val="757070"/>
            </a:solidFill>
            <a:prstDash val="solid"/>
            <a:miter/>
          </a:ln>
        </p:spPr>
      </p:cxnSp>
      <p:cxnSp>
        <p:nvCxnSpPr>
          <p:cNvPr id="6" name="Straight Connector 21">
            <a:extLst>
              <a:ext uri="{FF2B5EF4-FFF2-40B4-BE49-F238E27FC236}">
                <a16:creationId xmlns="" xmlns:a16="http://schemas.microsoft.com/office/drawing/2014/main" id="{819E2832-D357-47B3-AAE0-3B5DA33554E2}"/>
              </a:ext>
            </a:extLst>
          </p:cNvPr>
          <p:cNvCxnSpPr/>
          <p:nvPr/>
        </p:nvCxnSpPr>
        <p:spPr>
          <a:xfrm flipV="1">
            <a:off x="1840831" y="1429115"/>
            <a:ext cx="7303166" cy="15390"/>
          </a:xfrm>
          <a:prstGeom prst="straightConnector1">
            <a:avLst/>
          </a:prstGeom>
          <a:noFill/>
          <a:ln w="6345" cap="flat">
            <a:solidFill>
              <a:srgbClr val="757070"/>
            </a:solidFill>
            <a:prstDash val="solid"/>
            <a:miter/>
          </a:ln>
        </p:spPr>
      </p:cxnSp>
      <p:grpSp>
        <p:nvGrpSpPr>
          <p:cNvPr id="7" name="Group 18">
            <a:extLst>
              <a:ext uri="{FF2B5EF4-FFF2-40B4-BE49-F238E27FC236}">
                <a16:creationId xmlns="" xmlns:a16="http://schemas.microsoft.com/office/drawing/2014/main" id="{4BB58BEB-7473-4D5A-96AB-D60C074286D1}"/>
              </a:ext>
            </a:extLst>
          </p:cNvPr>
          <p:cNvGrpSpPr/>
          <p:nvPr/>
        </p:nvGrpSpPr>
        <p:grpSpPr>
          <a:xfrm>
            <a:off x="272565" y="421045"/>
            <a:ext cx="561595" cy="134115"/>
            <a:chOff x="363419" y="421044"/>
            <a:chExt cx="748793" cy="134115"/>
          </a:xfrm>
        </p:grpSpPr>
        <p:sp>
          <p:nvSpPr>
            <p:cNvPr id="8" name="Oval 19">
              <a:extLst>
                <a:ext uri="{FF2B5EF4-FFF2-40B4-BE49-F238E27FC236}">
                  <a16:creationId xmlns="" xmlns:a16="http://schemas.microsoft.com/office/drawing/2014/main" id="{E7DF8DDB-235E-400B-82C9-E08A7B775B84}"/>
                </a:ext>
              </a:extLst>
            </p:cNvPr>
            <p:cNvSpPr/>
            <p:nvPr/>
          </p:nvSpPr>
          <p:spPr>
            <a:xfrm>
              <a:off x="363419" y="421044"/>
              <a:ext cx="134115" cy="1341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5707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Oval 20">
              <a:extLst>
                <a:ext uri="{FF2B5EF4-FFF2-40B4-BE49-F238E27FC236}">
                  <a16:creationId xmlns="" xmlns:a16="http://schemas.microsoft.com/office/drawing/2014/main" id="{9C74B566-6582-440B-B30C-C255396CE230}"/>
                </a:ext>
              </a:extLst>
            </p:cNvPr>
            <p:cNvSpPr/>
            <p:nvPr/>
          </p:nvSpPr>
          <p:spPr>
            <a:xfrm>
              <a:off x="562282" y="421044"/>
              <a:ext cx="134115" cy="1341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B">
                <a:alpha val="7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0" name="Oval 22">
              <a:extLst>
                <a:ext uri="{FF2B5EF4-FFF2-40B4-BE49-F238E27FC236}">
                  <a16:creationId xmlns="" xmlns:a16="http://schemas.microsoft.com/office/drawing/2014/main" id="{71C2FEDC-6616-4468-A33B-2C9606467214}"/>
                </a:ext>
              </a:extLst>
            </p:cNvPr>
            <p:cNvSpPr/>
            <p:nvPr/>
          </p:nvSpPr>
          <p:spPr>
            <a:xfrm>
              <a:off x="770189" y="421044"/>
              <a:ext cx="134115" cy="1341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83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1" name="Oval 23">
              <a:extLst>
                <a:ext uri="{FF2B5EF4-FFF2-40B4-BE49-F238E27FC236}">
                  <a16:creationId xmlns="" xmlns:a16="http://schemas.microsoft.com/office/drawing/2014/main" id="{F017C82E-C14F-441B-8EA5-66ADFD7A6E33}"/>
                </a:ext>
              </a:extLst>
            </p:cNvPr>
            <p:cNvSpPr/>
            <p:nvPr/>
          </p:nvSpPr>
          <p:spPr>
            <a:xfrm>
              <a:off x="978097" y="421044"/>
              <a:ext cx="134115" cy="1341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6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12" name="Oval 12">
            <a:extLst>
              <a:ext uri="{FF2B5EF4-FFF2-40B4-BE49-F238E27FC236}">
                <a16:creationId xmlns="" xmlns:a16="http://schemas.microsoft.com/office/drawing/2014/main" id="{513C925E-818E-4E3B-AFA3-BF24FAECA2C1}"/>
              </a:ext>
            </a:extLst>
          </p:cNvPr>
          <p:cNvSpPr/>
          <p:nvPr/>
        </p:nvSpPr>
        <p:spPr>
          <a:xfrm>
            <a:off x="3456116" y="4718678"/>
            <a:ext cx="2473776" cy="329836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2" cap="flat">
            <a:solidFill>
              <a:srgbClr val="D9D9D9"/>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3" name="Oval 13">
            <a:extLst>
              <a:ext uri="{FF2B5EF4-FFF2-40B4-BE49-F238E27FC236}">
                <a16:creationId xmlns="" xmlns:a16="http://schemas.microsoft.com/office/drawing/2014/main" id="{893C7CF7-490B-4974-AFF2-0468A0784E28}"/>
              </a:ext>
            </a:extLst>
          </p:cNvPr>
          <p:cNvSpPr/>
          <p:nvPr/>
        </p:nvSpPr>
        <p:spPr>
          <a:xfrm>
            <a:off x="3217314" y="4494276"/>
            <a:ext cx="951143" cy="126819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2" cap="flat">
            <a:solidFill>
              <a:srgbClr val="BFBFB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38302848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6948264" y="4941168"/>
            <a:ext cx="2195736"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74750" t="71908" b="6101"/>
          <a:stretch/>
        </p:blipFill>
        <p:spPr bwMode="auto">
          <a:xfrm>
            <a:off x="6919129" y="5408734"/>
            <a:ext cx="2195736" cy="1433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021" t="87366" r="75291" b="3415"/>
          <a:stretch/>
        </p:blipFill>
        <p:spPr bwMode="auto">
          <a:xfrm>
            <a:off x="179512" y="5943050"/>
            <a:ext cx="2148294" cy="754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75916" y="6664026"/>
            <a:ext cx="1115616" cy="200055"/>
          </a:xfrm>
          <a:prstGeom prst="rect">
            <a:avLst/>
          </a:prstGeom>
          <a:noFill/>
        </p:spPr>
        <p:txBody>
          <a:bodyPr wrap="square" rtlCol="0">
            <a:spAutoFit/>
          </a:bodyPr>
          <a:lstStyle/>
          <a:p>
            <a:pPr algn="ctr"/>
            <a:r>
              <a:rPr lang="en-GB" sz="700" dirty="0">
                <a:solidFill>
                  <a:schemeClr val="tx1">
                    <a:lumMod val="50000"/>
                    <a:lumOff val="50000"/>
                  </a:schemeClr>
                </a:solidFill>
              </a:rPr>
              <a:t>Template Ref: QS00049-3</a:t>
            </a:r>
          </a:p>
        </p:txBody>
      </p:sp>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27806" y="5976401"/>
            <a:ext cx="1132559" cy="687625"/>
          </a:xfrm>
          <a:prstGeom prst="rect">
            <a:avLst/>
          </a:prstGeom>
        </p:spPr>
      </p:pic>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26349" y="5999913"/>
            <a:ext cx="704423" cy="687625"/>
          </a:xfrm>
          <a:prstGeom prst="rect">
            <a:avLst/>
          </a:prstGeom>
        </p:spPr>
      </p:pic>
      <p:sp>
        <p:nvSpPr>
          <p:cNvPr id="4" name="TextBox 3"/>
          <p:cNvSpPr txBox="1"/>
          <p:nvPr/>
        </p:nvSpPr>
        <p:spPr>
          <a:xfrm>
            <a:off x="4275916" y="6290568"/>
            <a:ext cx="3371588" cy="415498"/>
          </a:xfrm>
          <a:prstGeom prst="rect">
            <a:avLst/>
          </a:prstGeom>
          <a:noFill/>
        </p:spPr>
        <p:txBody>
          <a:bodyPr wrap="square" rtlCol="0">
            <a:spAutoFit/>
          </a:bodyPr>
          <a:lstStyle/>
          <a:p>
            <a:r>
              <a:rPr lang="en-GB" sz="700" dirty="0"/>
              <a:t>This Presentation and any attachments may contain information which is confidential, proprietary, privileged or otherwise protected by law. Any unauthorised copying, disclosure of the material is strictly forbidden.  Thank you for your compliance.</a:t>
            </a:r>
          </a:p>
        </p:txBody>
      </p:sp>
      <p:sp>
        <p:nvSpPr>
          <p:cNvPr id="5" name="TextBox 4"/>
          <p:cNvSpPr txBox="1"/>
          <p:nvPr/>
        </p:nvSpPr>
        <p:spPr>
          <a:xfrm>
            <a:off x="4285823" y="5894867"/>
            <a:ext cx="2158385" cy="261610"/>
          </a:xfrm>
          <a:prstGeom prst="rect">
            <a:avLst/>
          </a:prstGeom>
          <a:noFill/>
        </p:spPr>
        <p:txBody>
          <a:bodyPr wrap="square" rtlCol="0">
            <a:spAutoFit/>
          </a:bodyPr>
          <a:lstStyle/>
          <a:p>
            <a:r>
              <a:rPr lang="en-GB" sz="1100" b="1" dirty="0">
                <a:solidFill>
                  <a:srgbClr val="0070C0"/>
                </a:solidFill>
              </a:rPr>
              <a:t>www.resonatetesting.com</a:t>
            </a:r>
          </a:p>
        </p:txBody>
      </p:sp>
      <p:sp>
        <p:nvSpPr>
          <p:cNvPr id="13" name="TextBox 12"/>
          <p:cNvSpPr txBox="1"/>
          <p:nvPr/>
        </p:nvSpPr>
        <p:spPr>
          <a:xfrm>
            <a:off x="4285823" y="6149022"/>
            <a:ext cx="1134380" cy="215444"/>
          </a:xfrm>
          <a:prstGeom prst="rect">
            <a:avLst/>
          </a:prstGeom>
          <a:noFill/>
        </p:spPr>
        <p:txBody>
          <a:bodyPr wrap="square" rtlCol="0">
            <a:spAutoFit/>
          </a:bodyPr>
          <a:lstStyle/>
          <a:p>
            <a:r>
              <a:rPr lang="en-GB" sz="800" b="1" dirty="0">
                <a:solidFill>
                  <a:srgbClr val="0070C0"/>
                </a:solidFill>
              </a:rPr>
              <a:t>T: </a:t>
            </a:r>
            <a:r>
              <a:rPr lang="en-GB" sz="800" b="1" dirty="0">
                <a:solidFill>
                  <a:schemeClr val="tx1"/>
                </a:solidFill>
              </a:rPr>
              <a:t>+44 28 9073 6390</a:t>
            </a:r>
          </a:p>
        </p:txBody>
      </p:sp>
      <p:sp>
        <p:nvSpPr>
          <p:cNvPr id="14" name="TextBox 13"/>
          <p:cNvSpPr txBox="1"/>
          <p:nvPr/>
        </p:nvSpPr>
        <p:spPr>
          <a:xfrm>
            <a:off x="5260998" y="6142584"/>
            <a:ext cx="1368152" cy="215444"/>
          </a:xfrm>
          <a:prstGeom prst="rect">
            <a:avLst/>
          </a:prstGeom>
          <a:noFill/>
        </p:spPr>
        <p:txBody>
          <a:bodyPr wrap="square" rtlCol="0">
            <a:spAutoFit/>
          </a:bodyPr>
          <a:lstStyle/>
          <a:p>
            <a:r>
              <a:rPr lang="en-GB" sz="800" b="1" dirty="0">
                <a:solidFill>
                  <a:srgbClr val="0070C0"/>
                </a:solidFill>
              </a:rPr>
              <a:t>Company No: </a:t>
            </a:r>
            <a:r>
              <a:rPr lang="en-GB" sz="800" b="1" dirty="0">
                <a:solidFill>
                  <a:schemeClr val="tx1"/>
                </a:solidFill>
              </a:rPr>
              <a:t>NI634844</a:t>
            </a:r>
          </a:p>
        </p:txBody>
      </p:sp>
    </p:spTree>
    <p:extLst>
      <p:ext uri="{BB962C8B-B14F-4D97-AF65-F5344CB8AC3E}">
        <p14:creationId xmlns:p14="http://schemas.microsoft.com/office/powerpoint/2010/main" val="21679112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7" r:id="rId7"/>
    <p:sldLayoutId id="2147483691" r:id="rId8"/>
    <p:sldLayoutId id="2147483688" r:id="rId9"/>
    <p:sldLayoutId id="2147483689" r:id="rId10"/>
    <p:sldLayoutId id="2147483690"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8.sv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F2E03211-ACC4-489C-AD21-12EFF277D6A8}"/>
              </a:ext>
            </a:extLst>
          </p:cNvPr>
          <p:cNvGrpSpPr/>
          <p:nvPr/>
        </p:nvGrpSpPr>
        <p:grpSpPr>
          <a:xfrm>
            <a:off x="975176" y="3402689"/>
            <a:ext cx="7193648" cy="1227600"/>
            <a:chOff x="1091637" y="3409373"/>
            <a:chExt cx="7193648" cy="1227600"/>
          </a:xfrm>
        </p:grpSpPr>
        <p:pic>
          <p:nvPicPr>
            <p:cNvPr id="6" name="Content Placeholder 6">
              <a:extLst>
                <a:ext uri="{FF2B5EF4-FFF2-40B4-BE49-F238E27FC236}">
                  <a16:creationId xmlns="" xmlns:a16="http://schemas.microsoft.com/office/drawing/2014/main" id="{017AEA0A-4C8A-4594-A65D-E6DC3A0CC5C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95"/>
            <a:stretch/>
          </p:blipFill>
          <p:spPr bwMode="auto">
            <a:xfrm>
              <a:off x="1091637" y="3409909"/>
              <a:ext cx="1024552" cy="122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4">
              <a:extLst>
                <a:ext uri="{FF2B5EF4-FFF2-40B4-BE49-F238E27FC236}">
                  <a16:creationId xmlns="" xmlns:a16="http://schemas.microsoft.com/office/drawing/2014/main" id="{8D1F32CB-2A50-4546-9DB0-FBE87F3E6C5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3709972" y="3409909"/>
              <a:ext cx="1601200" cy="122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a:extLst>
                <a:ext uri="{FF2B5EF4-FFF2-40B4-BE49-F238E27FC236}">
                  <a16:creationId xmlns="" xmlns:a16="http://schemas.microsoft.com/office/drawing/2014/main" id="{989FEC8B-4C9B-4DA7-B9A9-066E71D6594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6866368" y="3409373"/>
              <a:ext cx="1418917" cy="12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 xmlns:a16="http://schemas.microsoft.com/office/drawing/2014/main" id="{7685F457-FCE9-4C6E-B5B4-4236AE8F876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362575" y="3409373"/>
              <a:ext cx="1452391" cy="1227600"/>
            </a:xfrm>
            <a:prstGeom prst="rect">
              <a:avLst/>
            </a:prstGeom>
          </p:spPr>
        </p:pic>
        <p:pic>
          <p:nvPicPr>
            <p:cNvPr id="10" name="Picture 9">
              <a:extLst>
                <a:ext uri="{FF2B5EF4-FFF2-40B4-BE49-F238E27FC236}">
                  <a16:creationId xmlns="" xmlns:a16="http://schemas.microsoft.com/office/drawing/2014/main" id="{5E4AD5D6-DC3C-418C-A59F-BEB40BA601F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167592" y="3410212"/>
              <a:ext cx="1490977" cy="1225923"/>
            </a:xfrm>
            <a:prstGeom prst="rect">
              <a:avLst/>
            </a:prstGeom>
          </p:spPr>
        </p:pic>
      </p:grpSp>
      <p:sp>
        <p:nvSpPr>
          <p:cNvPr id="12" name="Title 2">
            <a:extLst>
              <a:ext uri="{FF2B5EF4-FFF2-40B4-BE49-F238E27FC236}">
                <a16:creationId xmlns="" xmlns:a16="http://schemas.microsoft.com/office/drawing/2014/main" id="{F657DBC7-4F94-4BC3-A11F-C6278CFBD1E1}"/>
              </a:ext>
            </a:extLst>
          </p:cNvPr>
          <p:cNvSpPr txBox="1">
            <a:spLocks/>
          </p:cNvSpPr>
          <p:nvPr/>
        </p:nvSpPr>
        <p:spPr>
          <a:xfrm>
            <a:off x="685800" y="548680"/>
            <a:ext cx="7772400" cy="1224136"/>
          </a:xfrm>
          <a:prstGeom prst="rect">
            <a:avLst/>
          </a:prstGeom>
        </p:spPr>
        <p:txBody>
          <a:bodyPr anchor="t"/>
          <a:lstStyle>
            <a:lvl1pPr algn="l" defTabSz="914400" rtl="0" eaLnBrk="1" latinLnBrk="0" hangingPunct="1">
              <a:spcBef>
                <a:spcPct val="0"/>
              </a:spcBef>
              <a:buNone/>
              <a:defRPr sz="3200" b="1" kern="1200" cap="all">
                <a:solidFill>
                  <a:schemeClr val="tx1"/>
                </a:solidFill>
                <a:latin typeface="+mj-lt"/>
                <a:ea typeface="+mj-ea"/>
                <a:cs typeface="+mj-cs"/>
              </a:defRPr>
            </a:lvl1pPr>
          </a:lstStyle>
          <a:p>
            <a:pPr lvl="0" algn="ctr" fontAlgn="auto">
              <a:spcAft>
                <a:spcPts val="0"/>
              </a:spcAft>
            </a:pPr>
            <a:r>
              <a:rPr lang="en-IE" dirty="0" smtClean="0"/>
              <a:t>FAA Conference 2019</a:t>
            </a:r>
          </a:p>
          <a:p>
            <a:pPr lvl="0" algn="ctr" fontAlgn="auto">
              <a:spcAft>
                <a:spcPts val="0"/>
              </a:spcAft>
            </a:pPr>
            <a:r>
              <a:rPr lang="en-IE" dirty="0" smtClean="0"/>
              <a:t>Comparative </a:t>
            </a:r>
            <a:r>
              <a:rPr lang="en-IE" dirty="0"/>
              <a:t>Review of Kerosene Burners via an Assessment of the Post-test Material </a:t>
            </a:r>
            <a:r>
              <a:rPr lang="en-IE" dirty="0" smtClean="0"/>
              <a:t>Allowable </a:t>
            </a:r>
            <a:r>
              <a:rPr lang="en-IE" dirty="0"/>
              <a:t>of Composite Panels</a:t>
            </a:r>
          </a:p>
          <a:p>
            <a:pPr algn="ctr" fontAlgn="auto">
              <a:spcAft>
                <a:spcPts val="0"/>
              </a:spcAft>
            </a:pPr>
            <a:r>
              <a:rPr lang="en-GB" sz="2800" dirty="0"/>
              <a:t/>
            </a:r>
            <a:br>
              <a:rPr lang="en-GB" sz="2800" dirty="0"/>
            </a:br>
            <a:r>
              <a:rPr lang="en-GB" sz="2800" dirty="0" smtClean="0"/>
              <a:t>2018-12-05</a:t>
            </a:r>
            <a:endParaRPr lang="en-GB" sz="2800" dirty="0"/>
          </a:p>
        </p:txBody>
      </p:sp>
      <p:pic>
        <p:nvPicPr>
          <p:cNvPr id="13" name="Image">
            <a:extLst>
              <a:ext uri="{FF2B5EF4-FFF2-40B4-BE49-F238E27FC236}">
                <a16:creationId xmlns="" xmlns:a16="http://schemas.microsoft.com/office/drawing/2014/main" id="{653CC72C-ED07-498B-891A-B3E27C98E694}"/>
              </a:ext>
            </a:extLst>
          </p:cNvPr>
          <p:cNvPicPr>
            <a:picLocks noChangeAspect="1"/>
          </p:cNvPicPr>
          <p:nvPr/>
        </p:nvPicPr>
        <p:blipFill>
          <a:blip r:embed="rId8"/>
          <a:stretch>
            <a:fillRect/>
          </a:stretch>
        </p:blipFill>
        <p:spPr>
          <a:xfrm>
            <a:off x="5462997" y="4937822"/>
            <a:ext cx="1757954" cy="732266"/>
          </a:xfrm>
          <a:prstGeom prst="rect">
            <a:avLst/>
          </a:prstGeom>
          <a:noFill/>
          <a:ln cap="flat">
            <a:noFill/>
          </a:ln>
        </p:spPr>
      </p:pic>
      <p:pic>
        <p:nvPicPr>
          <p:cNvPr id="14" name="Picture 7">
            <a:extLst>
              <a:ext uri="{FF2B5EF4-FFF2-40B4-BE49-F238E27FC236}">
                <a16:creationId xmlns="" xmlns:a16="http://schemas.microsoft.com/office/drawing/2014/main" id="{0CCB368B-1ED8-4C0C-9F46-5560FE3697E0}"/>
              </a:ext>
            </a:extLst>
          </p:cNvPr>
          <p:cNvPicPr>
            <a:picLocks noChangeAspect="1"/>
          </p:cNvPicPr>
          <p:nvPr/>
        </p:nvPicPr>
        <p:blipFill>
          <a:blip r:embed="rId9"/>
          <a:srcRect/>
          <a:stretch>
            <a:fillRect/>
          </a:stretch>
        </p:blipFill>
        <p:spPr>
          <a:xfrm>
            <a:off x="3515623" y="4657064"/>
            <a:ext cx="1679088" cy="1293782"/>
          </a:xfrm>
          <a:prstGeom prst="rect">
            <a:avLst/>
          </a:prstGeom>
          <a:noFill/>
          <a:ln cap="flat">
            <a:noFill/>
          </a:ln>
        </p:spPr>
      </p:pic>
    </p:spTree>
    <p:extLst>
      <p:ext uri="{BB962C8B-B14F-4D97-AF65-F5344CB8AC3E}">
        <p14:creationId xmlns:p14="http://schemas.microsoft.com/office/powerpoint/2010/main" val="2336509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F4EA4E6-A449-44C4-9B4B-085D1C192DCD}"/>
              </a:ext>
            </a:extLst>
          </p:cNvPr>
          <p:cNvSpPr txBox="1">
            <a:spLocks noGrp="1"/>
          </p:cNvSpPr>
          <p:nvPr>
            <p:ph idx="1"/>
          </p:nvPr>
        </p:nvSpPr>
        <p:spPr>
          <a:xfrm>
            <a:off x="179512" y="597456"/>
            <a:ext cx="5496503" cy="4349079"/>
          </a:xfrm>
          <a:prstGeom prst="rect">
            <a:avLst/>
          </a:prstGeom>
        </p:spPr>
        <p:txBody>
          <a:bodyPr lIns="0" tIns="0" rIns="0" bIns="0">
            <a:noAutofit/>
          </a:bodyPr>
          <a:lstStyle/>
          <a:p>
            <a:pPr marL="0" lvl="0" indent="0">
              <a:lnSpc>
                <a:spcPct val="100000"/>
              </a:lnSpc>
              <a:spcBef>
                <a:spcPts val="300"/>
              </a:spcBef>
              <a:buNone/>
            </a:pPr>
            <a:r>
              <a:rPr lang="en-IE" sz="2000" dirty="0" smtClean="0"/>
              <a:t>This project was planned to have completed its first phase and was to be funded under a European initiative fund ‘Fusion’.</a:t>
            </a:r>
          </a:p>
          <a:p>
            <a:pPr marL="0" lvl="0" indent="0">
              <a:lnSpc>
                <a:spcPct val="100000"/>
              </a:lnSpc>
              <a:spcBef>
                <a:spcPts val="300"/>
              </a:spcBef>
              <a:buNone/>
            </a:pPr>
            <a:endParaRPr lang="en-IE" sz="2000" dirty="0" smtClean="0"/>
          </a:p>
          <a:p>
            <a:pPr marL="0" lvl="0" indent="0">
              <a:lnSpc>
                <a:spcPct val="100000"/>
              </a:lnSpc>
              <a:spcBef>
                <a:spcPts val="300"/>
              </a:spcBef>
              <a:buNone/>
            </a:pPr>
            <a:r>
              <a:rPr lang="en-IE" sz="2000" dirty="0" smtClean="0"/>
              <a:t>Unfortunately due to circumstances and uncertainties beyond our control, funding has been stalled and not released.</a:t>
            </a:r>
            <a:endParaRPr lang="en-IE" sz="2000" dirty="0"/>
          </a:p>
          <a:p>
            <a:pPr marL="0" lvl="0" indent="0">
              <a:lnSpc>
                <a:spcPct val="100000"/>
              </a:lnSpc>
              <a:spcBef>
                <a:spcPts val="300"/>
              </a:spcBef>
              <a:buNone/>
            </a:pPr>
            <a:endParaRPr lang="en-IE" sz="2000" dirty="0" smtClean="0"/>
          </a:p>
          <a:p>
            <a:pPr marL="0" lvl="0" indent="0">
              <a:lnSpc>
                <a:spcPct val="100000"/>
              </a:lnSpc>
              <a:spcBef>
                <a:spcPts val="300"/>
              </a:spcBef>
              <a:buNone/>
            </a:pPr>
            <a:r>
              <a:rPr lang="en-IE" sz="2000" dirty="0" smtClean="0"/>
              <a:t>The </a:t>
            </a:r>
            <a:r>
              <a:rPr lang="en-IE" sz="2000" dirty="0"/>
              <a:t>aim of the project is to investigate the deterioration of mechanical properties of composite materials due to fire damage</a:t>
            </a:r>
            <a:r>
              <a:rPr lang="en-IE" sz="2000" dirty="0" smtClean="0"/>
              <a:t>.</a:t>
            </a:r>
          </a:p>
          <a:p>
            <a:pPr marL="0" lvl="0" indent="0">
              <a:lnSpc>
                <a:spcPct val="100000"/>
              </a:lnSpc>
              <a:spcBef>
                <a:spcPts val="300"/>
              </a:spcBef>
              <a:buNone/>
            </a:pPr>
            <a:endParaRPr lang="en-IE" sz="2000" dirty="0"/>
          </a:p>
          <a:p>
            <a:pPr marL="0" lvl="0" indent="0">
              <a:lnSpc>
                <a:spcPct val="100000"/>
              </a:lnSpc>
              <a:spcBef>
                <a:spcPts val="300"/>
              </a:spcBef>
              <a:buNone/>
            </a:pPr>
            <a:r>
              <a:rPr lang="en-IE" sz="2000" dirty="0"/>
              <a:t>This will be achieved by manufacturing 2 composite panels in parallel. One of these panels will be tested to achieve baseline mechanical properties. The second panel will be tested after being subjected to fire damage.</a:t>
            </a:r>
          </a:p>
        </p:txBody>
      </p:sp>
      <p:sp>
        <p:nvSpPr>
          <p:cNvPr id="2" name="Title 1">
            <a:extLst>
              <a:ext uri="{FF2B5EF4-FFF2-40B4-BE49-F238E27FC236}">
                <a16:creationId xmlns="" xmlns:a16="http://schemas.microsoft.com/office/drawing/2014/main" id="{5395F0C6-D410-4225-9DF2-406973AE0802}"/>
              </a:ext>
            </a:extLst>
          </p:cNvPr>
          <p:cNvSpPr txBox="1">
            <a:spLocks noGrp="1"/>
          </p:cNvSpPr>
          <p:nvPr>
            <p:ph type="title"/>
          </p:nvPr>
        </p:nvSpPr>
        <p:spPr>
          <a:xfrm>
            <a:off x="323528" y="25956"/>
            <a:ext cx="8229600" cy="1143000"/>
          </a:xfrm>
        </p:spPr>
        <p:txBody>
          <a:bodyPr/>
          <a:lstStyle/>
          <a:p>
            <a:pPr lvl="0"/>
            <a:r>
              <a:rPr lang="en-US" dirty="0"/>
              <a:t>Introduction</a:t>
            </a:r>
          </a:p>
        </p:txBody>
      </p:sp>
      <p:sp>
        <p:nvSpPr>
          <p:cNvPr id="4" name="Slide Number Placeholder 3">
            <a:extLst>
              <a:ext uri="{FF2B5EF4-FFF2-40B4-BE49-F238E27FC236}">
                <a16:creationId xmlns="" xmlns:a16="http://schemas.microsoft.com/office/drawing/2014/main" id="{8A2F2EEA-1424-4892-9DEC-886D71988149}"/>
              </a:ext>
            </a:extLst>
          </p:cNvPr>
          <p:cNvSpPr txBox="1"/>
          <p:nvPr/>
        </p:nvSpPr>
        <p:spPr>
          <a:xfrm>
            <a:off x="6814040" y="6463207"/>
            <a:ext cx="2057400" cy="249384"/>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ACFF57-DCCF-4F7C-942F-C917D2CBA3CF}" type="slidenum">
              <a:rPr lang="en-US" sz="900" b="0" i="0" u="none" strike="noStrike" kern="1200" cap="none" spc="0" baseline="0">
                <a:solidFill>
                  <a:srgbClr val="FFFF6C"/>
                </a:solidFill>
                <a:uFillTx/>
                <a:latin typeface="Calibri"/>
              </a:rPr>
              <a:t>2</a:t>
            </a:fld>
            <a:endParaRPr lang="en-US" sz="900" b="0" i="0" u="none" strike="noStrike" kern="1200" cap="none" spc="0" baseline="0">
              <a:solidFill>
                <a:srgbClr val="FFFF6C"/>
              </a:solidFill>
              <a:uFillTx/>
              <a:latin typeface="Calibri"/>
            </a:endParaRPr>
          </a:p>
        </p:txBody>
      </p:sp>
      <p:pic>
        <p:nvPicPr>
          <p:cNvPr id="10" name="Picture 7" descr="A picture containing wall, indoor, sitting&#10;&#10;Description generated with high confidence">
            <a:extLst>
              <a:ext uri="{FF2B5EF4-FFF2-40B4-BE49-F238E27FC236}">
                <a16:creationId xmlns="" xmlns:a16="http://schemas.microsoft.com/office/drawing/2014/main" id="{86EADE7F-D28C-4D27-9E7B-DA7865D0603E}"/>
              </a:ext>
            </a:extLst>
          </p:cNvPr>
          <p:cNvPicPr>
            <a:picLocks noChangeAspect="1"/>
          </p:cNvPicPr>
          <p:nvPr/>
        </p:nvPicPr>
        <p:blipFill>
          <a:blip r:embed="rId3"/>
          <a:srcRect/>
          <a:stretch>
            <a:fillRect/>
          </a:stretch>
        </p:blipFill>
        <p:spPr>
          <a:xfrm>
            <a:off x="5873230" y="2924944"/>
            <a:ext cx="2998210" cy="2609960"/>
          </a:xfrm>
          <a:prstGeom prst="rect">
            <a:avLst/>
          </a:prstGeom>
          <a:noFill/>
          <a:ln cap="flat">
            <a:noFill/>
          </a:ln>
        </p:spPr>
      </p:pic>
      <p:pic>
        <p:nvPicPr>
          <p:cNvPr id="11" name="Picture 10">
            <a:extLst>
              <a:ext uri="{FF2B5EF4-FFF2-40B4-BE49-F238E27FC236}">
                <a16:creationId xmlns:a16="http://schemas.microsoft.com/office/drawing/2014/main" xmlns="" id="{0A7AAE8B-D464-4813-A10A-76B426F2876E}"/>
              </a:ext>
            </a:extLst>
          </p:cNvPr>
          <p:cNvPicPr>
            <a:picLocks noChangeAspect="1"/>
          </p:cNvPicPr>
          <p:nvPr/>
        </p:nvPicPr>
        <p:blipFill>
          <a:blip r:embed="rId4"/>
          <a:stretch>
            <a:fillRect/>
          </a:stretch>
        </p:blipFill>
        <p:spPr>
          <a:xfrm>
            <a:off x="5488104" y="1052736"/>
            <a:ext cx="3315467" cy="1280280"/>
          </a:xfrm>
          <a:prstGeom prst="rect">
            <a:avLst/>
          </a:prstGeom>
        </p:spPr>
      </p:pic>
    </p:spTree>
    <p:extLst>
      <p:ext uri="{BB962C8B-B14F-4D97-AF65-F5344CB8AC3E}">
        <p14:creationId xmlns:p14="http://schemas.microsoft.com/office/powerpoint/2010/main" val="396728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2F889E-9208-477D-A1E2-5B863342DA61}"/>
              </a:ext>
            </a:extLst>
          </p:cNvPr>
          <p:cNvSpPr txBox="1">
            <a:spLocks noGrp="1"/>
          </p:cNvSpPr>
          <p:nvPr>
            <p:ph type="title"/>
          </p:nvPr>
        </p:nvSpPr>
        <p:spPr/>
        <p:txBody>
          <a:bodyPr/>
          <a:lstStyle/>
          <a:p>
            <a:pPr lvl="0"/>
            <a:r>
              <a:rPr lang="en-US" dirty="0" smtClean="0"/>
              <a:t>MATERIALS</a:t>
            </a:r>
            <a:endParaRPr lang="en-US" dirty="0"/>
          </a:p>
        </p:txBody>
      </p:sp>
      <p:sp>
        <p:nvSpPr>
          <p:cNvPr id="3" name="Slide Number Placeholder 6">
            <a:extLst>
              <a:ext uri="{FF2B5EF4-FFF2-40B4-BE49-F238E27FC236}">
                <a16:creationId xmlns="" xmlns:a16="http://schemas.microsoft.com/office/drawing/2014/main" id="{5A379030-CAA4-417B-A8F3-49791CD499BD}"/>
              </a:ext>
            </a:extLst>
          </p:cNvPr>
          <p:cNvSpPr txBox="1"/>
          <p:nvPr/>
        </p:nvSpPr>
        <p:spPr>
          <a:xfrm>
            <a:off x="6814040" y="6463207"/>
            <a:ext cx="2057400" cy="249384"/>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FC3FFA7-F2D8-4B62-828A-3C19F5424FB0}" type="slidenum">
              <a:rPr lang="en-US" sz="900" b="0" i="0" u="none" strike="noStrike" kern="1200" cap="none" spc="0" baseline="0">
                <a:solidFill>
                  <a:srgbClr val="FFFF6C"/>
                </a:solidFill>
                <a:uFillTx/>
                <a:latin typeface="Calibri"/>
              </a:rPr>
              <a:t>3</a:t>
            </a:fld>
            <a:endParaRPr lang="en-US" sz="900" b="0" i="0" u="none" strike="noStrike" kern="1200" cap="none" spc="0" baseline="0">
              <a:solidFill>
                <a:srgbClr val="FFFF6C"/>
              </a:solidFill>
              <a:uFillTx/>
              <a:latin typeface="Calibri"/>
            </a:endParaRPr>
          </a:p>
        </p:txBody>
      </p:sp>
      <p:sp>
        <p:nvSpPr>
          <p:cNvPr id="4" name="Rectangle 2">
            <a:extLst>
              <a:ext uri="{FF2B5EF4-FFF2-40B4-BE49-F238E27FC236}">
                <a16:creationId xmlns="" xmlns:a16="http://schemas.microsoft.com/office/drawing/2014/main" id="{C8D01AD6-4B4E-4063-B4A6-2BF6A1DE04BD}"/>
              </a:ext>
            </a:extLst>
          </p:cNvPr>
          <p:cNvSpPr/>
          <p:nvPr/>
        </p:nvSpPr>
        <p:spPr>
          <a:xfrm>
            <a:off x="271955" y="1196752"/>
            <a:ext cx="8371375" cy="92333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600"/>
              </a:spcBef>
              <a:spcAft>
                <a:spcPts val="600"/>
              </a:spcAft>
              <a:buNone/>
              <a:tabLst/>
              <a:defRPr sz="1800" b="0" i="0" u="none" strike="noStrike" kern="0" cap="none" spc="0" baseline="0">
                <a:solidFill>
                  <a:srgbClr val="000000"/>
                </a:solidFill>
                <a:uFillTx/>
              </a:defRPr>
            </a:pPr>
            <a:r>
              <a:rPr lang="en-IE" sz="1800" b="0" i="0" u="none" strike="noStrike" kern="1200" cap="none" spc="0" baseline="0" dirty="0">
                <a:solidFill>
                  <a:srgbClr val="000000"/>
                </a:solidFill>
                <a:uFillTx/>
                <a:latin typeface="Calibri"/>
              </a:rPr>
              <a:t>There are 2 proposed materials for this project; they are used in different applications of the composites industry. </a:t>
            </a:r>
            <a:r>
              <a:rPr lang="en-IE" dirty="0">
                <a:solidFill>
                  <a:srgbClr val="000000"/>
                </a:solidFill>
                <a:latin typeface="Calibri"/>
              </a:rPr>
              <a:t>Both these materials are Carbon Fibre &amp; Thermoset resin and are readily available at ÉireComposites.</a:t>
            </a:r>
            <a:r>
              <a:rPr lang="en-IE" sz="1800" b="0" i="0" u="none" strike="noStrike" kern="1200" cap="none" spc="0" baseline="0" dirty="0">
                <a:solidFill>
                  <a:srgbClr val="000000"/>
                </a:solidFill>
                <a:uFillTx/>
                <a:latin typeface="Calibri"/>
              </a:rPr>
              <a:t> </a:t>
            </a:r>
          </a:p>
        </p:txBody>
      </p:sp>
      <p:sp>
        <p:nvSpPr>
          <p:cNvPr id="5" name="Rectangle 3">
            <a:extLst>
              <a:ext uri="{FF2B5EF4-FFF2-40B4-BE49-F238E27FC236}">
                <a16:creationId xmlns="" xmlns:a16="http://schemas.microsoft.com/office/drawing/2014/main" id="{69AD9AB8-CBB4-4E81-8035-C572EBF36563}"/>
              </a:ext>
            </a:extLst>
          </p:cNvPr>
          <p:cNvSpPr/>
          <p:nvPr/>
        </p:nvSpPr>
        <p:spPr>
          <a:xfrm>
            <a:off x="271955" y="2377211"/>
            <a:ext cx="4572002" cy="2385268"/>
          </a:xfrm>
          <a:prstGeom prst="rect">
            <a:avLst/>
          </a:prstGeom>
          <a:noFill/>
          <a:ln cap="flat">
            <a:noFill/>
            <a:prstDash val="solid"/>
          </a:ln>
        </p:spPr>
        <p:txBody>
          <a:bodyPr vert="horz" wrap="square" lIns="91440" tIns="45720" rIns="91440" bIns="45720" anchor="t" anchorCtr="0" compatLnSpc="1">
            <a:spAutoFit/>
          </a:bodyPr>
          <a:lstStyle/>
          <a:p>
            <a:pPr marR="0" lvl="0" algn="l" defTabSz="914400" rtl="0" fontAlgn="auto" hangingPunct="1">
              <a:lnSpc>
                <a:spcPct val="100000"/>
              </a:lnSpc>
              <a:spcBef>
                <a:spcPts val="600"/>
              </a:spcBef>
              <a:spcAft>
                <a:spcPts val="600"/>
              </a:spcAft>
              <a:buSzPct val="100000"/>
              <a:tabLst/>
              <a:defRPr sz="1800" b="0" i="0" u="none" strike="noStrike" kern="0" cap="none" spc="0" baseline="0">
                <a:solidFill>
                  <a:srgbClr val="000000"/>
                </a:solidFill>
                <a:uFillTx/>
              </a:defRPr>
            </a:pPr>
            <a:r>
              <a:rPr lang="en-IE" sz="1800" b="1" i="0" u="none" strike="noStrike" kern="1200" cap="none" spc="0" baseline="0" dirty="0">
                <a:solidFill>
                  <a:srgbClr val="000000"/>
                </a:solidFill>
                <a:uFillTx/>
                <a:latin typeface="Calibri"/>
              </a:rPr>
              <a:t>Aerospace Grade Material</a:t>
            </a:r>
          </a:p>
          <a:p>
            <a:r>
              <a:rPr lang="en-IE" dirty="0"/>
              <a:t>Cytec: HMF-5-133/34 (Toray T300B 3K Type 3,</a:t>
            </a:r>
          </a:p>
          <a:p>
            <a:r>
              <a:rPr lang="en-IE" dirty="0"/>
              <a:t>Class 2 Style 3K-135-8H)</a:t>
            </a:r>
          </a:p>
          <a:p>
            <a:endParaRPr lang="en-IE" dirty="0"/>
          </a:p>
          <a:p>
            <a:endParaRPr lang="en-IE" i="0" u="none" strike="noStrike" kern="1200" cap="none" spc="0" baseline="0" dirty="0">
              <a:solidFill>
                <a:srgbClr val="000000"/>
              </a:solidFill>
              <a:uFillTx/>
              <a:latin typeface="Calibri"/>
            </a:endParaRPr>
          </a:p>
          <a:p>
            <a:endParaRPr lang="en-IE" i="0" u="none" strike="noStrike" kern="1200" cap="none" spc="0" baseline="0" dirty="0">
              <a:solidFill>
                <a:srgbClr val="000000"/>
              </a:solidFill>
              <a:uFillTx/>
              <a:latin typeface="Calibri"/>
            </a:endParaRPr>
          </a:p>
          <a:p>
            <a:r>
              <a:rPr lang="en-IE" b="1" dirty="0">
                <a:solidFill>
                  <a:srgbClr val="000000"/>
                </a:solidFill>
                <a:latin typeface="Calibri"/>
              </a:rPr>
              <a:t>Renewable Energy Grade Material</a:t>
            </a:r>
            <a:endParaRPr lang="en-IE" b="1" i="0" u="none" strike="noStrike" kern="1200" cap="none" spc="0" baseline="0" dirty="0">
              <a:solidFill>
                <a:srgbClr val="000000"/>
              </a:solidFill>
              <a:uFillTx/>
              <a:latin typeface="Calibri"/>
            </a:endParaRPr>
          </a:p>
          <a:p>
            <a:r>
              <a:rPr lang="en-IE" dirty="0" err="1">
                <a:solidFill>
                  <a:srgbClr val="000000"/>
                </a:solidFill>
                <a:latin typeface="Calibri"/>
              </a:rPr>
              <a:t>Panex</a:t>
            </a:r>
            <a:r>
              <a:rPr lang="en-IE" dirty="0">
                <a:solidFill>
                  <a:srgbClr val="000000"/>
                </a:solidFill>
                <a:latin typeface="Calibri"/>
              </a:rPr>
              <a:t> 35, Powder Epoxy</a:t>
            </a:r>
            <a:endParaRPr lang="en-IE" i="0" u="none" strike="noStrike" kern="1200" cap="none" spc="0" baseline="0" dirty="0">
              <a:solidFill>
                <a:srgbClr val="000000"/>
              </a:solidFill>
              <a:uFillTx/>
              <a:latin typeface="Calibri"/>
            </a:endParaRPr>
          </a:p>
        </p:txBody>
      </p:sp>
      <p:pic>
        <p:nvPicPr>
          <p:cNvPr id="8" name="Picture 24">
            <a:extLst>
              <a:ext uri="{FF2B5EF4-FFF2-40B4-BE49-F238E27FC236}">
                <a16:creationId xmlns="" xmlns:a16="http://schemas.microsoft.com/office/drawing/2014/main" id="{D6791A56-0525-4A69-97AD-2E1AAFC05FEE}"/>
              </a:ext>
            </a:extLst>
          </p:cNvPr>
          <p:cNvPicPr>
            <a:picLocks noChangeAspect="1"/>
          </p:cNvPicPr>
          <p:nvPr/>
        </p:nvPicPr>
        <p:blipFill>
          <a:blip r:embed="rId3"/>
          <a:stretch>
            <a:fillRect/>
          </a:stretch>
        </p:blipFill>
        <p:spPr>
          <a:xfrm>
            <a:off x="5580112" y="1844824"/>
            <a:ext cx="2071219" cy="1872883"/>
          </a:xfrm>
          <a:prstGeom prst="rect">
            <a:avLst/>
          </a:prstGeom>
          <a:noFill/>
          <a:ln cap="flat">
            <a:noFill/>
          </a:ln>
        </p:spPr>
      </p:pic>
      <p:pic>
        <p:nvPicPr>
          <p:cNvPr id="10" name="Picture 9" descr="A windmill on a cloudy day&#10;&#10;Description automatically generated">
            <a:extLst>
              <a:ext uri="{FF2B5EF4-FFF2-40B4-BE49-F238E27FC236}">
                <a16:creationId xmlns="" xmlns:a16="http://schemas.microsoft.com/office/drawing/2014/main" id="{50AD0ECA-BC17-48B1-89F0-2171E9CE16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671" y="3838499"/>
            <a:ext cx="2081036" cy="1847960"/>
          </a:xfrm>
          <a:prstGeom prst="rect">
            <a:avLst/>
          </a:prstGeom>
        </p:spPr>
      </p:pic>
    </p:spTree>
    <p:extLst>
      <p:ext uri="{BB962C8B-B14F-4D97-AF65-F5344CB8AC3E}">
        <p14:creationId xmlns:p14="http://schemas.microsoft.com/office/powerpoint/2010/main" val="324585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t>
            </a:r>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263" r="6435" b="6930"/>
          <a:stretch/>
        </p:blipFill>
        <p:spPr bwMode="auto">
          <a:xfrm>
            <a:off x="3667898" y="3122381"/>
            <a:ext cx="4927411" cy="262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0" t="4741" r="5300" b="7447"/>
          <a:stretch/>
        </p:blipFill>
        <p:spPr bwMode="auto">
          <a:xfrm>
            <a:off x="106680" y="563880"/>
            <a:ext cx="5257408" cy="2776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75657" y="4149080"/>
            <a:ext cx="2088232" cy="1754326"/>
          </a:xfrm>
          <a:prstGeom prst="rect">
            <a:avLst/>
          </a:prstGeom>
          <a:noFill/>
        </p:spPr>
        <p:txBody>
          <a:bodyPr wrap="square" rtlCol="0">
            <a:spAutoFit/>
          </a:bodyPr>
          <a:lstStyle/>
          <a:p>
            <a:r>
              <a:rPr lang="en-GB" dirty="0" smtClean="0"/>
              <a:t>Aft face of the panel shall be  instrumented to gather as much thermal data as possible.</a:t>
            </a:r>
            <a:endParaRPr lang="en-GB" dirty="0"/>
          </a:p>
        </p:txBody>
      </p:sp>
      <p:sp>
        <p:nvSpPr>
          <p:cNvPr id="7" name="TextBox 6"/>
          <p:cNvSpPr txBox="1"/>
          <p:nvPr/>
        </p:nvSpPr>
        <p:spPr>
          <a:xfrm>
            <a:off x="5580112" y="692696"/>
            <a:ext cx="2664296" cy="2308324"/>
          </a:xfrm>
          <a:prstGeom prst="rect">
            <a:avLst/>
          </a:prstGeom>
          <a:noFill/>
        </p:spPr>
        <p:txBody>
          <a:bodyPr wrap="square" rtlCol="0">
            <a:spAutoFit/>
          </a:bodyPr>
          <a:lstStyle/>
          <a:p>
            <a:r>
              <a:rPr lang="en-GB" dirty="0" smtClean="0"/>
              <a:t>Both resonate testing burners </a:t>
            </a:r>
          </a:p>
          <a:p>
            <a:r>
              <a:rPr lang="en-GB" dirty="0" smtClean="0"/>
              <a:t>Carlin and Sonic, will be used within this testing. The aim is to understand whether we can see a difference in panel deterioration</a:t>
            </a:r>
            <a:endParaRPr lang="en-GB" dirty="0"/>
          </a:p>
        </p:txBody>
      </p:sp>
    </p:spTree>
    <p:extLst>
      <p:ext uri="{BB962C8B-B14F-4D97-AF65-F5344CB8AC3E}">
        <p14:creationId xmlns:p14="http://schemas.microsoft.com/office/powerpoint/2010/main" val="4127320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9">
            <a:extLst>
              <a:ext uri="{FF2B5EF4-FFF2-40B4-BE49-F238E27FC236}">
                <a16:creationId xmlns="" xmlns:a16="http://schemas.microsoft.com/office/drawing/2014/main" id="{ED360356-0EDC-4764-8D2F-53B1A85961ED}"/>
              </a:ext>
            </a:extLst>
          </p:cNvPr>
          <p:cNvSpPr txBox="1">
            <a:spLocks noGrp="1"/>
          </p:cNvSpPr>
          <p:nvPr>
            <p:ph idx="1"/>
          </p:nvPr>
        </p:nvSpPr>
        <p:spPr>
          <a:xfrm>
            <a:off x="2487849" y="1259696"/>
            <a:ext cx="6198951" cy="4349079"/>
          </a:xfrm>
          <a:prstGeom prst="rect">
            <a:avLst/>
          </a:prstGeom>
        </p:spPr>
        <p:txBody>
          <a:bodyPr lIns="0" tIns="0" rIns="0" bIns="0">
            <a:noAutofit/>
          </a:bodyPr>
          <a:lstStyle/>
          <a:p>
            <a:pPr marL="0" lvl="0" indent="0" algn="ctr">
              <a:spcBef>
                <a:spcPts val="600"/>
              </a:spcBef>
              <a:spcAft>
                <a:spcPts val="600"/>
              </a:spcAft>
              <a:buNone/>
            </a:pPr>
            <a:r>
              <a:rPr lang="en-IE" sz="1600" b="1" dirty="0"/>
              <a:t>Test Specimens</a:t>
            </a:r>
          </a:p>
          <a:p>
            <a:pPr marL="457200" lvl="0" indent="-457200">
              <a:spcBef>
                <a:spcPts val="600"/>
              </a:spcBef>
              <a:spcAft>
                <a:spcPts val="600"/>
              </a:spcAft>
              <a:buChar char="-"/>
            </a:pPr>
            <a:r>
              <a:rPr lang="en-IE" sz="1600" dirty="0"/>
              <a:t>5 x Flexure test to ISO 14125 (1998)</a:t>
            </a:r>
          </a:p>
          <a:p>
            <a:pPr marL="457200" indent="-457200">
              <a:spcBef>
                <a:spcPts val="600"/>
              </a:spcBef>
              <a:spcAft>
                <a:spcPts val="600"/>
              </a:spcAft>
              <a:buFont typeface="Arial" pitchFamily="34"/>
              <a:buChar char="-"/>
            </a:pPr>
            <a:r>
              <a:rPr lang="en-IE" sz="1600" dirty="0"/>
              <a:t>5 x Interlaminar Shear test to ISO 14130 (1998)</a:t>
            </a:r>
          </a:p>
          <a:p>
            <a:pPr marL="457200" lvl="0" indent="-457200">
              <a:spcBef>
                <a:spcPts val="600"/>
              </a:spcBef>
              <a:spcAft>
                <a:spcPts val="600"/>
              </a:spcAft>
              <a:buChar char="-"/>
            </a:pPr>
            <a:endParaRPr lang="en-IE" sz="1600" dirty="0">
              <a:solidFill>
                <a:srgbClr val="0D0D0D"/>
              </a:solidFill>
            </a:endParaRPr>
          </a:p>
          <a:p>
            <a:pPr lvl="0"/>
            <a:endParaRPr lang="en-IE" sz="1600" dirty="0" smtClean="0"/>
          </a:p>
          <a:p>
            <a:pPr lvl="0"/>
            <a:endParaRPr lang="en-IE" sz="1600" dirty="0"/>
          </a:p>
          <a:p>
            <a:pPr lvl="0"/>
            <a:endParaRPr lang="en-IE" sz="1600" dirty="0" smtClean="0"/>
          </a:p>
          <a:p>
            <a:pPr lvl="0"/>
            <a:endParaRPr lang="en-IE" sz="1600" dirty="0"/>
          </a:p>
          <a:p>
            <a:pPr lvl="0"/>
            <a:endParaRPr lang="en-IE" sz="1600" dirty="0" smtClean="0"/>
          </a:p>
          <a:p>
            <a:pPr marL="0" lvl="0" indent="0" algn="ctr">
              <a:spcBef>
                <a:spcPts val="600"/>
              </a:spcBef>
              <a:spcAft>
                <a:spcPts val="600"/>
              </a:spcAft>
              <a:buNone/>
              <a:defRPr sz="1800" b="0" i="0" u="none" strike="noStrike" kern="0" cap="none" spc="0" baseline="0">
                <a:solidFill>
                  <a:srgbClr val="000000"/>
                </a:solidFill>
                <a:uFillTx/>
              </a:defRPr>
            </a:pPr>
            <a:endParaRPr lang="en-IE" sz="1600" b="1" u="sng" dirty="0" smtClean="0">
              <a:solidFill>
                <a:srgbClr val="000000"/>
              </a:solidFill>
            </a:endParaRPr>
          </a:p>
          <a:p>
            <a:pPr marL="0" lvl="0" indent="0" algn="ctr">
              <a:spcBef>
                <a:spcPts val="600"/>
              </a:spcBef>
              <a:spcAft>
                <a:spcPts val="600"/>
              </a:spcAft>
              <a:buNone/>
              <a:defRPr sz="1800" b="0" i="0" u="none" strike="noStrike" kern="0" cap="none" spc="0" baseline="0">
                <a:solidFill>
                  <a:srgbClr val="000000"/>
                </a:solidFill>
                <a:uFillTx/>
              </a:defRPr>
            </a:pPr>
            <a:r>
              <a:rPr lang="en-IE" sz="1600" b="1" u="sng" dirty="0" smtClean="0">
                <a:solidFill>
                  <a:srgbClr val="000000"/>
                </a:solidFill>
              </a:rPr>
              <a:t>Proposed </a:t>
            </a:r>
            <a:r>
              <a:rPr lang="en-IE" sz="1600" b="1" u="sng" dirty="0">
                <a:solidFill>
                  <a:srgbClr val="000000"/>
                </a:solidFill>
              </a:rPr>
              <a:t>Tests:</a:t>
            </a:r>
          </a:p>
          <a:p>
            <a:pPr marL="0" lvl="0" indent="0" algn="ctr">
              <a:spcBef>
                <a:spcPts val="600"/>
              </a:spcBef>
              <a:spcAft>
                <a:spcPts val="600"/>
              </a:spcAft>
              <a:buNone/>
              <a:defRPr sz="1800" b="0" i="0" u="none" strike="noStrike" kern="0" cap="none" spc="0" baseline="0">
                <a:solidFill>
                  <a:srgbClr val="000000"/>
                </a:solidFill>
                <a:uFillTx/>
              </a:defRPr>
            </a:pPr>
            <a:r>
              <a:rPr lang="en-IE" sz="1600" dirty="0">
                <a:solidFill>
                  <a:srgbClr val="000000"/>
                </a:solidFill>
              </a:rPr>
              <a:t>Flexure</a:t>
            </a:r>
          </a:p>
          <a:p>
            <a:pPr marL="0" lvl="0" indent="0" algn="ctr">
              <a:spcBef>
                <a:spcPts val="600"/>
              </a:spcBef>
              <a:spcAft>
                <a:spcPts val="600"/>
              </a:spcAft>
              <a:buNone/>
              <a:defRPr sz="1800" b="0" i="0" u="none" strike="noStrike" kern="0" cap="none" spc="0" baseline="0">
                <a:solidFill>
                  <a:srgbClr val="000000"/>
                </a:solidFill>
                <a:uFillTx/>
              </a:defRPr>
            </a:pPr>
            <a:r>
              <a:rPr lang="en-IE" sz="1600" dirty="0" err="1">
                <a:solidFill>
                  <a:srgbClr val="000000"/>
                </a:solidFill>
              </a:rPr>
              <a:t>Interlaminar</a:t>
            </a:r>
            <a:r>
              <a:rPr lang="en-IE" sz="1600" dirty="0">
                <a:solidFill>
                  <a:srgbClr val="000000"/>
                </a:solidFill>
              </a:rPr>
              <a:t> Shear</a:t>
            </a:r>
          </a:p>
          <a:p>
            <a:pPr lvl="0"/>
            <a:endParaRPr lang="en-IE" sz="1600" dirty="0"/>
          </a:p>
        </p:txBody>
      </p:sp>
      <p:sp>
        <p:nvSpPr>
          <p:cNvPr id="2" name="Title 1">
            <a:extLst>
              <a:ext uri="{FF2B5EF4-FFF2-40B4-BE49-F238E27FC236}">
                <a16:creationId xmlns="" xmlns:a16="http://schemas.microsoft.com/office/drawing/2014/main" id="{8202B980-9E3E-48DB-9475-D3C72005CD57}"/>
              </a:ext>
            </a:extLst>
          </p:cNvPr>
          <p:cNvSpPr txBox="1">
            <a:spLocks noGrp="1"/>
          </p:cNvSpPr>
          <p:nvPr>
            <p:ph type="title"/>
          </p:nvPr>
        </p:nvSpPr>
        <p:spPr/>
        <p:txBody>
          <a:bodyPr/>
          <a:lstStyle/>
          <a:p>
            <a:pPr lvl="0"/>
            <a:r>
              <a:rPr lang="en-US" dirty="0"/>
              <a:t>MECHANICAL TESTS</a:t>
            </a:r>
          </a:p>
        </p:txBody>
      </p:sp>
      <p:sp>
        <p:nvSpPr>
          <p:cNvPr id="3" name="Slide Number Placeholder 4">
            <a:extLst>
              <a:ext uri="{FF2B5EF4-FFF2-40B4-BE49-F238E27FC236}">
                <a16:creationId xmlns="" xmlns:a16="http://schemas.microsoft.com/office/drawing/2014/main" id="{E33BA94C-5E6B-46E8-870E-31B26D4C4291}"/>
              </a:ext>
            </a:extLst>
          </p:cNvPr>
          <p:cNvSpPr txBox="1"/>
          <p:nvPr/>
        </p:nvSpPr>
        <p:spPr>
          <a:xfrm>
            <a:off x="6814040" y="6463207"/>
            <a:ext cx="2057400" cy="249384"/>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F3DCCC-6508-4AF3-8B0E-83B2E8CBE380}" type="slidenum">
              <a:rPr lang="en-US" sz="900" b="0" i="0" u="none" strike="noStrike" kern="1200" cap="none" spc="0" baseline="0">
                <a:solidFill>
                  <a:srgbClr val="FFFF6C"/>
                </a:solidFill>
                <a:uFillTx/>
                <a:latin typeface="Calibri"/>
              </a:rPr>
              <a:t>5</a:t>
            </a:fld>
            <a:endParaRPr lang="en-US" sz="900" b="0" i="0" u="none" strike="noStrike" kern="1200" cap="none" spc="0" baseline="0">
              <a:solidFill>
                <a:srgbClr val="FFFF6C"/>
              </a:solidFill>
              <a:uFillTx/>
              <a:latin typeface="Calibri"/>
            </a:endParaRPr>
          </a:p>
        </p:txBody>
      </p:sp>
      <p:sp>
        <p:nvSpPr>
          <p:cNvPr id="6" name="Rectangle 5">
            <a:extLst>
              <a:ext uri="{FF2B5EF4-FFF2-40B4-BE49-F238E27FC236}">
                <a16:creationId xmlns="" xmlns:a16="http://schemas.microsoft.com/office/drawing/2014/main" id="{6124A11A-3BD9-4CA6-BB14-A1C5341549C3}"/>
              </a:ext>
            </a:extLst>
          </p:cNvPr>
          <p:cNvSpPr/>
          <p:nvPr/>
        </p:nvSpPr>
        <p:spPr>
          <a:xfrm>
            <a:off x="173099" y="1283679"/>
            <a:ext cx="2314750" cy="400109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600"/>
              </a:spcBef>
              <a:spcAft>
                <a:spcPts val="600"/>
              </a:spcAft>
              <a:buNone/>
              <a:tabLst/>
              <a:defRPr sz="1800" b="0" i="0" u="none" strike="noStrike" kern="0" cap="none" spc="0" baseline="0">
                <a:solidFill>
                  <a:srgbClr val="000000"/>
                </a:solidFill>
                <a:uFillTx/>
              </a:defRPr>
            </a:pPr>
            <a:r>
              <a:rPr lang="en-IE" sz="1800" b="0" i="0" u="none" strike="noStrike" kern="1200" cap="none" spc="0" baseline="0" dirty="0">
                <a:solidFill>
                  <a:srgbClr val="000000"/>
                </a:solidFill>
                <a:uFillTx/>
                <a:latin typeface="Calibri"/>
              </a:rPr>
              <a:t>Due to the extreme nature of fire damage to composite materials, it is proposed to keep the test plan simple. </a:t>
            </a:r>
          </a:p>
          <a:p>
            <a:pPr marL="0" marR="0" lvl="0" indent="0" algn="l" defTabSz="914400" rtl="0" fontAlgn="auto" hangingPunct="1">
              <a:lnSpc>
                <a:spcPct val="100000"/>
              </a:lnSpc>
              <a:spcBef>
                <a:spcPts val="600"/>
              </a:spcBef>
              <a:spcAft>
                <a:spcPts val="600"/>
              </a:spcAft>
              <a:buNone/>
              <a:tabLst/>
              <a:defRPr sz="1800" b="0" i="0" u="none" strike="noStrike" kern="0" cap="none" spc="0" baseline="0">
                <a:solidFill>
                  <a:srgbClr val="000000"/>
                </a:solidFill>
                <a:uFillTx/>
              </a:defRPr>
            </a:pPr>
            <a:r>
              <a:rPr lang="en-IE" sz="1800" b="0" i="0" u="none" strike="noStrike" kern="1200" cap="none" spc="0" baseline="0" dirty="0">
                <a:solidFill>
                  <a:srgbClr val="000000"/>
                </a:solidFill>
                <a:uFillTx/>
                <a:latin typeface="Calibri"/>
              </a:rPr>
              <a:t>A large amount of damage to the material would make machining and testing complex specimens impossible.</a:t>
            </a:r>
          </a:p>
          <a:p>
            <a:pPr marL="0" marR="0" lvl="0" indent="0" algn="l" defTabSz="914400" rtl="0" fontAlgn="auto" hangingPunct="1">
              <a:lnSpc>
                <a:spcPct val="100000"/>
              </a:lnSpc>
              <a:spcBef>
                <a:spcPts val="600"/>
              </a:spcBef>
              <a:spcAft>
                <a:spcPts val="600"/>
              </a:spcAft>
              <a:buNone/>
              <a:tabLst/>
              <a:defRPr sz="1800" b="0" i="0" u="none" strike="noStrike" kern="0" cap="none" spc="0" baseline="0">
                <a:solidFill>
                  <a:srgbClr val="000000"/>
                </a:solidFill>
                <a:uFillTx/>
              </a:defRPr>
            </a:pPr>
            <a:endParaRPr lang="en-IE" dirty="0">
              <a:solidFill>
                <a:srgbClr val="000000"/>
              </a:solidFill>
              <a:latin typeface="Calibri"/>
            </a:endParaRPr>
          </a:p>
        </p:txBody>
      </p:sp>
      <p:pic>
        <p:nvPicPr>
          <p:cNvPr id="10" name="Image">
            <a:extLst>
              <a:ext uri="{FF2B5EF4-FFF2-40B4-BE49-F238E27FC236}">
                <a16:creationId xmlns="" xmlns:a16="http://schemas.microsoft.com/office/drawing/2014/main" id="{1A9AD3C8-A57A-476A-88DB-5341CE6DB5E0}"/>
              </a:ext>
            </a:extLst>
          </p:cNvPr>
          <p:cNvPicPr>
            <a:picLocks noChangeAspect="1"/>
          </p:cNvPicPr>
          <p:nvPr/>
        </p:nvPicPr>
        <p:blipFill>
          <a:blip r:embed="rId3"/>
          <a:stretch>
            <a:fillRect/>
          </a:stretch>
        </p:blipFill>
        <p:spPr>
          <a:xfrm>
            <a:off x="7958140" y="6390567"/>
            <a:ext cx="1181098" cy="467432"/>
          </a:xfrm>
          <a:prstGeom prst="rect">
            <a:avLst/>
          </a:prstGeom>
          <a:noFill/>
          <a:ln cap="flat">
            <a:noFill/>
          </a:ln>
        </p:spPr>
      </p:pic>
      <p:pic>
        <p:nvPicPr>
          <p:cNvPr id="11" name="Picture 10">
            <a:extLst>
              <a:ext uri="{FF2B5EF4-FFF2-40B4-BE49-F238E27FC236}">
                <a16:creationId xmlns="" xmlns:a16="http://schemas.microsoft.com/office/drawing/2014/main" id="{625E1F50-9ED1-4C11-A282-55F67FAF4CCD}"/>
              </a:ext>
            </a:extLst>
          </p:cNvPr>
          <p:cNvPicPr>
            <a:picLocks noChangeAspect="1"/>
          </p:cNvPicPr>
          <p:nvPr/>
        </p:nvPicPr>
        <p:blipFill>
          <a:blip r:embed="rId4"/>
          <a:stretch>
            <a:fillRect/>
          </a:stretch>
        </p:blipFill>
        <p:spPr>
          <a:xfrm>
            <a:off x="2889270" y="1283679"/>
            <a:ext cx="3664744" cy="3086100"/>
          </a:xfrm>
          <a:prstGeom prst="rect">
            <a:avLst/>
          </a:prstGeom>
        </p:spPr>
      </p:pic>
      <p:pic>
        <p:nvPicPr>
          <p:cNvPr id="12" name="Picture 11">
            <a:extLst>
              <a:ext uri="{FF2B5EF4-FFF2-40B4-BE49-F238E27FC236}">
                <a16:creationId xmlns="" xmlns:a16="http://schemas.microsoft.com/office/drawing/2014/main" id="{9372736D-B802-45C4-AD0B-CF0F49A11E98}"/>
              </a:ext>
            </a:extLst>
          </p:cNvPr>
          <p:cNvPicPr>
            <a:picLocks noChangeAspect="1"/>
          </p:cNvPicPr>
          <p:nvPr/>
        </p:nvPicPr>
        <p:blipFill rotWithShape="1">
          <a:blip r:embed="rId5"/>
          <a:srcRect l="7837" t="13110" r="3759" b="10592"/>
          <a:stretch/>
        </p:blipFill>
        <p:spPr>
          <a:xfrm>
            <a:off x="6545436" y="1576217"/>
            <a:ext cx="2156863" cy="2067128"/>
          </a:xfrm>
          <a:prstGeom prst="rect">
            <a:avLst/>
          </a:prstGeom>
        </p:spPr>
      </p:pic>
      <p:pic>
        <p:nvPicPr>
          <p:cNvPr id="15" name="Picture 14">
            <a:extLst>
              <a:ext uri="{FF2B5EF4-FFF2-40B4-BE49-F238E27FC236}">
                <a16:creationId xmlns="" xmlns:a16="http://schemas.microsoft.com/office/drawing/2014/main" id="{86482B5F-56CA-404A-9190-E95AC2550435}"/>
              </a:ext>
            </a:extLst>
          </p:cNvPr>
          <p:cNvPicPr>
            <a:picLocks noChangeAspect="1"/>
          </p:cNvPicPr>
          <p:nvPr/>
        </p:nvPicPr>
        <p:blipFill>
          <a:blip r:embed="rId6"/>
          <a:stretch>
            <a:fillRect/>
          </a:stretch>
        </p:blipFill>
        <p:spPr>
          <a:xfrm>
            <a:off x="3793788" y="3850361"/>
            <a:ext cx="2138933" cy="456307"/>
          </a:xfrm>
          <a:prstGeom prst="rect">
            <a:avLst/>
          </a:prstGeom>
        </p:spPr>
      </p:pic>
      <p:sp>
        <p:nvSpPr>
          <p:cNvPr id="16" name="TextBox 15">
            <a:extLst>
              <a:ext uri="{FF2B5EF4-FFF2-40B4-BE49-F238E27FC236}">
                <a16:creationId xmlns="" xmlns:a16="http://schemas.microsoft.com/office/drawing/2014/main" id="{F5711BAA-B508-4F0E-96C5-80A45099B5F2}"/>
              </a:ext>
            </a:extLst>
          </p:cNvPr>
          <p:cNvSpPr txBox="1"/>
          <p:nvPr/>
        </p:nvSpPr>
        <p:spPr>
          <a:xfrm>
            <a:off x="6638214" y="4105354"/>
            <a:ext cx="2057400" cy="523220"/>
          </a:xfrm>
          <a:prstGeom prst="rect">
            <a:avLst/>
          </a:prstGeom>
          <a:noFill/>
        </p:spPr>
        <p:txBody>
          <a:bodyPr wrap="square" rtlCol="0">
            <a:spAutoFit/>
          </a:bodyPr>
          <a:lstStyle/>
          <a:p>
            <a:r>
              <a:rPr lang="en-IE" sz="1400" b="1" dirty="0"/>
              <a:t>Interlaminar Shear test set up</a:t>
            </a:r>
          </a:p>
        </p:txBody>
      </p:sp>
      <p:sp>
        <p:nvSpPr>
          <p:cNvPr id="17" name="TextBox 16">
            <a:extLst>
              <a:ext uri="{FF2B5EF4-FFF2-40B4-BE49-F238E27FC236}">
                <a16:creationId xmlns="" xmlns:a16="http://schemas.microsoft.com/office/drawing/2014/main" id="{2B38747E-DB25-4441-B4D5-FB07421715C2}"/>
              </a:ext>
            </a:extLst>
          </p:cNvPr>
          <p:cNvSpPr txBox="1"/>
          <p:nvPr/>
        </p:nvSpPr>
        <p:spPr>
          <a:xfrm>
            <a:off x="3441160" y="4105355"/>
            <a:ext cx="2057400" cy="523220"/>
          </a:xfrm>
          <a:prstGeom prst="rect">
            <a:avLst/>
          </a:prstGeom>
          <a:noFill/>
        </p:spPr>
        <p:txBody>
          <a:bodyPr wrap="square" rtlCol="0">
            <a:spAutoFit/>
          </a:bodyPr>
          <a:lstStyle/>
          <a:p>
            <a:r>
              <a:rPr lang="en-IE" sz="1400" b="1" dirty="0"/>
              <a:t>Specimen Extraction Diagram</a:t>
            </a:r>
          </a:p>
        </p:txBody>
      </p:sp>
    </p:spTree>
    <p:extLst>
      <p:ext uri="{BB962C8B-B14F-4D97-AF65-F5344CB8AC3E}">
        <p14:creationId xmlns:p14="http://schemas.microsoft.com/office/powerpoint/2010/main" val="327506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7">
            <a:extLst>
              <a:ext uri="{FF2B5EF4-FFF2-40B4-BE49-F238E27FC236}">
                <a16:creationId xmlns="" xmlns:a16="http://schemas.microsoft.com/office/drawing/2014/main" id="{09943D8C-D418-4EBC-8D81-CEFD84DFE38D}"/>
              </a:ext>
            </a:extLst>
          </p:cNvPr>
          <p:cNvSpPr txBox="1">
            <a:spLocks noGrp="1"/>
          </p:cNvSpPr>
          <p:nvPr>
            <p:ph idx="1"/>
          </p:nvPr>
        </p:nvSpPr>
        <p:spPr>
          <a:prstGeom prst="rect">
            <a:avLst/>
          </a:prstGeom>
        </p:spPr>
        <p:txBody>
          <a:bodyPr/>
          <a:lstStyle/>
          <a:p>
            <a:pPr marL="0" lvl="0" indent="0">
              <a:buNone/>
            </a:pPr>
            <a:r>
              <a:rPr lang="en-US" dirty="0"/>
              <a:t>Testing@ctlcomposites.com</a:t>
            </a:r>
          </a:p>
        </p:txBody>
      </p:sp>
      <p:sp>
        <p:nvSpPr>
          <p:cNvPr id="2" name="Title 5">
            <a:extLst>
              <a:ext uri="{FF2B5EF4-FFF2-40B4-BE49-F238E27FC236}">
                <a16:creationId xmlns="" xmlns:a16="http://schemas.microsoft.com/office/drawing/2014/main" id="{9BFB278A-DB63-41BC-AEC2-94E8BF638F6B}"/>
              </a:ext>
            </a:extLst>
          </p:cNvPr>
          <p:cNvSpPr txBox="1">
            <a:spLocks noGrp="1"/>
          </p:cNvSpPr>
          <p:nvPr>
            <p:ph type="title"/>
          </p:nvPr>
        </p:nvSpPr>
        <p:spPr/>
        <p:txBody>
          <a:bodyPr/>
          <a:lstStyle/>
          <a:p>
            <a:pPr lvl="0"/>
            <a:r>
              <a:rPr lang="en-US"/>
              <a:t>Thank You</a:t>
            </a:r>
          </a:p>
        </p:txBody>
      </p:sp>
      <p:sp>
        <p:nvSpPr>
          <p:cNvPr id="4" name="Content Placeholder 8">
            <a:extLst>
              <a:ext uri="{FF2B5EF4-FFF2-40B4-BE49-F238E27FC236}">
                <a16:creationId xmlns="" xmlns:a16="http://schemas.microsoft.com/office/drawing/2014/main" id="{2C88923B-7E35-4FE9-A272-DE3F42C8FB0A}"/>
              </a:ext>
            </a:extLst>
          </p:cNvPr>
          <p:cNvSpPr txBox="1">
            <a:spLocks noGrp="1"/>
          </p:cNvSpPr>
          <p:nvPr>
            <p:ph type="body" idx="4294967295"/>
          </p:nvPr>
        </p:nvSpPr>
        <p:spPr>
          <a:xfrm>
            <a:off x="3539716" y="4221088"/>
            <a:ext cx="4619625" cy="454025"/>
          </a:xfrm>
          <a:prstGeom prst="rect">
            <a:avLst/>
          </a:prstGeom>
        </p:spPr>
        <p:txBody>
          <a:bodyPr/>
          <a:lstStyle/>
          <a:p>
            <a:pPr marL="0" lvl="0" indent="0">
              <a:buNone/>
            </a:pPr>
            <a:r>
              <a:rPr lang="en-US" dirty="0"/>
              <a:t>www.ctlcomposites.com</a:t>
            </a:r>
          </a:p>
        </p:txBody>
      </p:sp>
      <p:pic>
        <p:nvPicPr>
          <p:cNvPr id="5" name="Picture Placeholder 6" descr="A picture containing indoor, table, floor, wall&#10;&#10;Description automatically generated">
            <a:extLst>
              <a:ext uri="{FF2B5EF4-FFF2-40B4-BE49-F238E27FC236}">
                <a16:creationId xmlns="" xmlns:a16="http://schemas.microsoft.com/office/drawing/2014/main" id="{F311A04C-CCEB-4E10-864A-FBC202C530F5}"/>
              </a:ext>
            </a:extLst>
          </p:cNvPr>
          <p:cNvPicPr>
            <a:picLocks noGrp="1" noChangeAspect="1"/>
          </p:cNvPicPr>
          <p:nvPr>
            <p:ph type="pic" idx="4294967295"/>
          </p:nvPr>
        </p:nvPicPr>
        <p:blipFill>
          <a:blip r:embed="rId3"/>
          <a:srcRect/>
          <a:stretch>
            <a:fillRect/>
          </a:stretch>
        </p:blipFill>
        <p:spPr>
          <a:xfrm>
            <a:off x="0" y="0"/>
            <a:ext cx="3317875" cy="6858000"/>
          </a:xfrm>
          <a:prstGeom prst="rect">
            <a:avLst/>
          </a:prstGeom>
          <a:solidFill>
            <a:srgbClr val="E7E6E6"/>
          </a:solidFill>
        </p:spPr>
      </p:pic>
      <p:pic>
        <p:nvPicPr>
          <p:cNvPr id="6" name="Graphic 2" descr="Speaker phone">
            <a:extLst>
              <a:ext uri="{FF2B5EF4-FFF2-40B4-BE49-F238E27FC236}">
                <a16:creationId xmlns="" xmlns:a16="http://schemas.microsoft.com/office/drawing/2014/main" id="{2D316151-AC98-498F-B6A3-375C2B0C3B3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497956" y="4822978"/>
            <a:ext cx="429256" cy="572341"/>
          </a:xfrm>
          <a:prstGeom prst="rect">
            <a:avLst/>
          </a:prstGeom>
          <a:noFill/>
          <a:ln cap="flat">
            <a:noFill/>
          </a:ln>
        </p:spPr>
      </p:pic>
      <p:sp>
        <p:nvSpPr>
          <p:cNvPr id="7" name="Rectangle 10">
            <a:extLst>
              <a:ext uri="{FF2B5EF4-FFF2-40B4-BE49-F238E27FC236}">
                <a16:creationId xmlns="" xmlns:a16="http://schemas.microsoft.com/office/drawing/2014/main" id="{01571557-7C70-4E67-BE06-0B4B380D5FCD}"/>
              </a:ext>
            </a:extLst>
          </p:cNvPr>
          <p:cNvSpPr/>
          <p:nvPr/>
        </p:nvSpPr>
        <p:spPr>
          <a:xfrm>
            <a:off x="4178296" y="4938333"/>
            <a:ext cx="1728358" cy="341632"/>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IE" sz="1800" b="0" i="0" u="none" strike="noStrike" kern="0" cap="none" spc="0" baseline="0" dirty="0">
                <a:solidFill>
                  <a:srgbClr val="000000"/>
                </a:solidFill>
                <a:uFillTx/>
                <a:latin typeface="Calibri"/>
              </a:rPr>
              <a:t>+353-91-505430</a:t>
            </a:r>
          </a:p>
        </p:txBody>
      </p:sp>
      <p:pic>
        <p:nvPicPr>
          <p:cNvPr id="8" name="Image">
            <a:extLst>
              <a:ext uri="{FF2B5EF4-FFF2-40B4-BE49-F238E27FC236}">
                <a16:creationId xmlns="" xmlns:a16="http://schemas.microsoft.com/office/drawing/2014/main" id="{0A0D9883-7EFF-415A-83E5-61C76BFBB73A}"/>
              </a:ext>
            </a:extLst>
          </p:cNvPr>
          <p:cNvPicPr>
            <a:picLocks noChangeAspect="1"/>
          </p:cNvPicPr>
          <p:nvPr/>
        </p:nvPicPr>
        <p:blipFill>
          <a:blip r:embed="rId6"/>
          <a:stretch>
            <a:fillRect/>
          </a:stretch>
        </p:blipFill>
        <p:spPr>
          <a:xfrm>
            <a:off x="7243461" y="6107725"/>
            <a:ext cx="1895777" cy="750274"/>
          </a:xfrm>
          <a:prstGeom prst="rect">
            <a:avLst/>
          </a:prstGeom>
          <a:noFill/>
          <a:ln cap="flat">
            <a:noFill/>
          </a:ln>
        </p:spPr>
      </p:pic>
    </p:spTree>
    <p:extLst>
      <p:ext uri="{BB962C8B-B14F-4D97-AF65-F5344CB8AC3E}">
        <p14:creationId xmlns:p14="http://schemas.microsoft.com/office/powerpoint/2010/main" val="1591936520"/>
      </p:ext>
    </p:extLst>
  </p:cSld>
  <p:clrMapOvr>
    <a:masterClrMapping/>
  </p:clrMapOvr>
</p:sld>
</file>

<file path=ppt/theme/theme1.xml><?xml version="1.0" encoding="utf-8"?>
<a:theme xmlns:a="http://schemas.openxmlformats.org/drawingml/2006/main" name="RTL00053 POWERPOINT WITH P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QS00049-3 Resonate Powerpoint Presentation Template" id="{CABA9C3C-1440-45AF-BDBF-16D7D8C350B8}" vid="{1A215183-77D6-46D8-BB2D-AD6A772BA1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RTL00053 POWERPOINT WITH PIC</Template>
  <TotalTime>60</TotalTime>
  <Words>323</Words>
  <Application>Microsoft Office PowerPoint</Application>
  <PresentationFormat>On-screen Show (4:3)</PresentationFormat>
  <Paragraphs>55</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RTL00053 POWERPOINT WITH PIC</vt:lpstr>
      <vt:lpstr>PowerPoint Presentation</vt:lpstr>
      <vt:lpstr>Introduction</vt:lpstr>
      <vt:lpstr>MATERIALS</vt:lpstr>
      <vt:lpstr>,</vt:lpstr>
      <vt:lpstr>MECHANICAL TESTS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FAA presentation Resonate Testing - CTL Post Test Material Allowabes</dc:title>
  <dc:subject>FAA presentation Resonate Testing - CTL Post Test Material Allowabes</dc:subject>
  <dc:creator>Tom Mallon</dc:creator>
  <cp:keywords>FAA presentation Resonate Testing - CTL Post Test Material Allowabes</cp:keywords>
  <cp:lastModifiedBy>Tom Mallon</cp:lastModifiedBy>
  <cp:revision>6</cp:revision>
  <dcterms:created xsi:type="dcterms:W3CDTF">2019-10-28T19:14:43Z</dcterms:created>
  <dcterms:modified xsi:type="dcterms:W3CDTF">2019-10-28T20:15:40Z</dcterms:modified>
</cp:coreProperties>
</file>